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9"/>
  </p:notesMasterIdLst>
  <p:sldIdLst>
    <p:sldId id="309" r:id="rId2"/>
    <p:sldId id="301" r:id="rId3"/>
    <p:sldId id="302" r:id="rId4"/>
    <p:sldId id="303" r:id="rId5"/>
    <p:sldId id="304" r:id="rId6"/>
    <p:sldId id="306" r:id="rId7"/>
    <p:sldId id="308" r:id="rId8"/>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7D00"/>
    <a:srgbClr val="3A608F"/>
    <a:srgbClr val="001F5F"/>
    <a:srgbClr val="87A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409" autoAdjust="0"/>
  </p:normalViewPr>
  <p:slideViewPr>
    <p:cSldViewPr snapToGrid="0">
      <p:cViewPr varScale="1">
        <p:scale>
          <a:sx n="53" d="100"/>
          <a:sy n="53" d="100"/>
        </p:scale>
        <p:origin x="8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methods you can use to manage SLF.</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62708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Spotted lanternfly's favorite food, especially in the adult life stage, is the invasive tree </a:t>
            </a:r>
            <a:r>
              <a:rPr lang="en-US" sz="1200" i="1" kern="1200" dirty="0">
                <a:solidFill>
                  <a:schemeClr val="tx1"/>
                </a:solidFill>
                <a:effectLst/>
                <a:latin typeface="+mn-lt"/>
                <a:ea typeface="+mn-ea"/>
                <a:cs typeface="+mn-cs"/>
              </a:rPr>
              <a:t>Ailanthus </a:t>
            </a:r>
            <a:r>
              <a:rPr lang="en-US" sz="1200" i="1" kern="1200" dirty="0" err="1">
                <a:solidFill>
                  <a:schemeClr val="tx1"/>
                </a:solidFill>
                <a:effectLst/>
                <a:latin typeface="+mn-lt"/>
                <a:ea typeface="+mn-ea"/>
                <a:cs typeface="+mn-cs"/>
              </a:rPr>
              <a:t>altissima</a:t>
            </a:r>
            <a:r>
              <a:rPr lang="en-US" sz="1200" kern="1200" dirty="0">
                <a:solidFill>
                  <a:schemeClr val="tx1"/>
                </a:solidFill>
                <a:effectLst/>
                <a:latin typeface="+mn-lt"/>
                <a:ea typeface="+mn-ea"/>
                <a:cs typeface="+mn-cs"/>
              </a:rPr>
              <a:t>, also called tree-of-heaven.</a:t>
            </a:r>
          </a:p>
          <a:p>
            <a:r>
              <a:rPr lang="en-US" sz="1200" kern="1200" dirty="0">
                <a:solidFill>
                  <a:schemeClr val="tx1"/>
                </a:solidFill>
                <a:effectLst/>
                <a:latin typeface="+mn-lt"/>
                <a:ea typeface="+mn-ea"/>
                <a:cs typeface="+mn-cs"/>
              </a:rPr>
              <a:t>If this tree is available, spotted lanternflies will preferentially feed on it. </a:t>
            </a:r>
          </a:p>
          <a:p>
            <a:r>
              <a:rPr lang="en-US" sz="1200" kern="1200" dirty="0">
                <a:solidFill>
                  <a:schemeClr val="tx1"/>
                </a:solidFill>
                <a:effectLst/>
                <a:latin typeface="+mn-lt"/>
                <a:ea typeface="+mn-ea"/>
                <a:cs typeface="+mn-cs"/>
              </a:rPr>
              <a:t>We can use this attraction to our advantage by using tree-of-heaven as a “trap tree.”</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300287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follow this method, you must first kill most of your Ailanthus (that is, tree-of-heaven) trees, leaving just a few to serve as trap trees.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Tree-of-heaven trees can be male or female. Try to leave only male trees. Female trees prolifically produce seeds (several hundred thousand each year!) so prioritize killing female trees.</a:t>
            </a:r>
          </a:p>
          <a:p>
            <a:r>
              <a:rPr lang="en-US" sz="1200" kern="1200" dirty="0">
                <a:solidFill>
                  <a:schemeClr val="tx1"/>
                </a:solidFill>
                <a:effectLst/>
                <a:latin typeface="+mn-lt"/>
                <a:ea typeface="+mn-ea"/>
                <a:cs typeface="+mn-cs"/>
              </a:rPr>
              <a:t>Then apply a systematic insecticide to the remaining Ailanthus trees. A systemic insecticide is absorbed into the living tissue of the plant.</a:t>
            </a:r>
          </a:p>
          <a:p>
            <a:r>
              <a:rPr lang="en-US" sz="1200" kern="1200" dirty="0">
                <a:solidFill>
                  <a:schemeClr val="tx1"/>
                </a:solidFill>
                <a:effectLst/>
                <a:latin typeface="+mn-lt"/>
                <a:ea typeface="+mn-ea"/>
                <a:cs typeface="+mn-cs"/>
              </a:rPr>
              <a:t>In the late summer and fall, the adult spotted lanternflies will move to the trap trees. </a:t>
            </a:r>
          </a:p>
          <a:p>
            <a:r>
              <a:rPr lang="en-US" sz="1200" kern="1200" dirty="0">
                <a:solidFill>
                  <a:schemeClr val="tx1"/>
                </a:solidFill>
                <a:effectLst/>
                <a:latin typeface="+mn-lt"/>
                <a:ea typeface="+mn-ea"/>
                <a:cs typeface="+mn-cs"/>
              </a:rPr>
              <a:t>When the spotted lanternflies feed on the trees, they ingest the insecticide and die.</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362308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Bands of sticky tape bands on trees can trap spotted lanternflies and are especially effective in trapping the immature nymphs.</a:t>
            </a:r>
          </a:p>
          <a:p>
            <a:r>
              <a:rPr lang="en-US" sz="1200" kern="1200" dirty="0">
                <a:solidFill>
                  <a:schemeClr val="tx1"/>
                </a:solidFill>
                <a:effectLst/>
                <a:latin typeface="+mn-lt"/>
                <a:ea typeface="+mn-ea"/>
                <a:cs typeface="+mn-cs"/>
              </a:rPr>
              <a:t>Using sticky bands is a chemical-free way of killing these invaders. However, they can also capture other creatures, including beneficial insects and occasionally a bird or small mammal.</a:t>
            </a:r>
          </a:p>
          <a:p>
            <a:r>
              <a:rPr lang="en-US" sz="1200" kern="1200" dirty="0">
                <a:solidFill>
                  <a:schemeClr val="tx1"/>
                </a:solidFill>
                <a:effectLst/>
                <a:latin typeface="+mn-lt"/>
                <a:ea typeface="+mn-ea"/>
                <a:cs typeface="+mn-cs"/>
              </a:rPr>
              <a:t>You can purchase sticky bands from several commercial sources, or you can make your own bands.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170043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Insecticide recommendations can be found in our SLF homeowner management guide online and at your local extension office. Always read the label before applying any insecticide.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Insecticides—check with Penn State Extension Website.</a:t>
            </a:r>
          </a:p>
          <a:p>
            <a:r>
              <a:rPr lang="en-US" sz="1200" kern="1200" dirty="0">
                <a:solidFill>
                  <a:schemeClr val="tx1"/>
                </a:solidFill>
                <a:effectLst/>
                <a:latin typeface="+mn-lt"/>
                <a:ea typeface="+mn-ea"/>
                <a:cs typeface="+mn-cs"/>
              </a:rPr>
              <a:t>Insecticide recommendations can be found in our SLF homeowner management guide online and at your local extension office. Always read the label before applying any insecticide. </a:t>
            </a:r>
          </a:p>
          <a:p>
            <a:r>
              <a:rPr lang="en-US" sz="1200" kern="1200" dirty="0">
                <a:solidFill>
                  <a:schemeClr val="tx1"/>
                </a:solidFill>
                <a:effectLst/>
                <a:latin typeface="+mn-lt"/>
                <a:ea typeface="+mn-ea"/>
                <a:cs typeface="+mn-cs"/>
              </a:rPr>
              <a:t>There are systemic and contact options for insecticides. Contact insecticides kill SLF when they come into contact with it (directly sprayed on them, or on a surface they are exposed to). A systemic insecticide gets taken up into the tree. Systemic insecticides kill SLF when they feed on a host that has been treated with a systemic insecticide. </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264834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14" name="Marcador de posición de imagen 13"/>
          <p:cNvSpPr>
            <a:spLocks noGrp="1"/>
          </p:cNvSpPr>
          <p:nvPr>
            <p:ph type="pic" sz="quarter" idx="13" hasCustomPrompt="1"/>
          </p:nvPr>
        </p:nvSpPr>
        <p:spPr>
          <a:xfrm>
            <a:off x="0" y="3623735"/>
            <a:ext cx="24384000" cy="10092266"/>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58515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5175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Bullet-point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1219200" y="2507326"/>
            <a:ext cx="10972800" cy="1054440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502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Objec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2507331"/>
            <a:ext cx="8962720"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3681161" y="2507331"/>
            <a:ext cx="11163626" cy="1030555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2" name="Título 1"/>
          <p:cNvSpPr>
            <a:spLocks noGrp="1"/>
          </p:cNvSpPr>
          <p:nvPr>
            <p:ph type="title" hasCustomPrompt="1"/>
          </p:nvPr>
        </p:nvSpPr>
        <p:spPr>
          <a:xfrm>
            <a:off x="1219200" y="326119"/>
            <a:ext cx="21945600" cy="1655182"/>
          </a:xfrm>
        </p:spPr>
        <p:txBody>
          <a:bodyPr/>
          <a:lstStyle/>
          <a:p>
            <a:r>
              <a:rPr lang="en-US" noProof="0" dirty="0"/>
              <a:t>Bullet-point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6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Object 3">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Bullet-point Slide</a:t>
            </a:r>
            <a:endParaRPr lang="en-US" dirty="0"/>
          </a:p>
        </p:txBody>
      </p:sp>
      <p:sp>
        <p:nvSpPr>
          <p:cNvPr id="3" name="Marcador de contenido 2"/>
          <p:cNvSpPr>
            <a:spLocks noGrp="1"/>
          </p:cNvSpPr>
          <p:nvPr>
            <p:ph idx="1" hasCustomPrompt="1"/>
          </p:nvPr>
        </p:nvSpPr>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84293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Object 4">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Paragraph and Image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 y="2474913"/>
            <a:ext cx="10972800" cy="10545234"/>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paragraph. </a:t>
            </a:r>
            <a:r>
              <a:rPr lang="en-US" dirty="0"/>
              <a:t>You have enough space for two, even three reducing the size of the text. But don’t forget that less is almost always more!</a:t>
            </a:r>
          </a:p>
        </p:txBody>
      </p:sp>
    </p:spTree>
    <p:extLst>
      <p:ext uri="{BB962C8B-B14F-4D97-AF65-F5344CB8AC3E}">
        <p14:creationId xmlns:p14="http://schemas.microsoft.com/office/powerpoint/2010/main" val="142918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Object 5">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2 Paragraphs and an Image Slide</a:t>
            </a:r>
            <a:endParaRPr lang="en-US" dirty="0"/>
          </a:p>
        </p:txBody>
      </p:sp>
      <p:sp>
        <p:nvSpPr>
          <p:cNvPr id="11" name="Marcador de posición de imagen 12"/>
          <p:cNvSpPr>
            <a:spLocks noGrp="1"/>
          </p:cNvSpPr>
          <p:nvPr>
            <p:ph type="pic" sz="quarter" idx="13" hasCustomPrompt="1"/>
          </p:nvPr>
        </p:nvSpPr>
        <p:spPr>
          <a:xfrm>
            <a:off x="1219205" y="2507330"/>
            <a:ext cx="10279722" cy="10273336"/>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2001" y="250733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the first paragraph. </a:t>
            </a:r>
            <a:r>
              <a:rPr lang="en-US" dirty="0"/>
              <a:t>You have enough space for two reducing the size of the text. But don’t forget that less is almost always more!</a:t>
            </a:r>
          </a:p>
        </p:txBody>
      </p:sp>
      <p:sp>
        <p:nvSpPr>
          <p:cNvPr id="9" name="Marcador de texto 7"/>
          <p:cNvSpPr>
            <a:spLocks noGrp="1"/>
          </p:cNvSpPr>
          <p:nvPr>
            <p:ph type="body" sz="quarter" idx="19" hasCustomPrompt="1"/>
          </p:nvPr>
        </p:nvSpPr>
        <p:spPr>
          <a:xfrm>
            <a:off x="12192001" y="7996463"/>
            <a:ext cx="11514666" cy="4784202"/>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4800"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Click here to add a second paragraph. </a:t>
            </a:r>
            <a:r>
              <a:rPr lang="en-US" dirty="0"/>
              <a:t>You have enough space for two reducing the size of the text. But don’t forget that less is almost always more!</a:t>
            </a:r>
          </a:p>
        </p:txBody>
      </p:sp>
    </p:spTree>
    <p:extLst>
      <p:ext uri="{BB962C8B-B14F-4D97-AF65-F5344CB8AC3E}">
        <p14:creationId xmlns:p14="http://schemas.microsoft.com/office/powerpoint/2010/main" val="367112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s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7" y="262467"/>
            <a:ext cx="9231634" cy="1718734"/>
          </a:xfrm>
        </p:spPr>
        <p:txBody>
          <a:bodyPr anchor="ctr"/>
          <a:lstStyle>
            <a:lvl1pPr>
              <a:defRPr sz="7466"/>
            </a:lvl1pPr>
          </a:lstStyle>
          <a:p>
            <a:r>
              <a:rPr lang="en-US" noProof="0" dirty="0"/>
              <a:t>List Slide</a:t>
            </a:r>
            <a:endParaRPr lang="en-US" dirty="0"/>
          </a:p>
        </p:txBody>
      </p:sp>
      <p:sp>
        <p:nvSpPr>
          <p:cNvPr id="11" name="Marcador de posición de imagen 12"/>
          <p:cNvSpPr>
            <a:spLocks noGrp="1"/>
          </p:cNvSpPr>
          <p:nvPr>
            <p:ph type="pic" sz="quarter" idx="13" hasCustomPrompt="1"/>
          </p:nvPr>
        </p:nvSpPr>
        <p:spPr>
          <a:xfrm>
            <a:off x="12897557" y="3"/>
            <a:ext cx="11486446" cy="13715998"/>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219199" y="2507328"/>
            <a:ext cx="11318830" cy="2064672"/>
          </a:xfrm>
        </p:spPr>
        <p:txBody>
          <a:bodyPr anchor="ctr">
            <a:noAutofit/>
          </a:bodyPr>
          <a:lstStyle>
            <a:lvl1pPr marL="0" indent="0">
              <a:lnSpc>
                <a:spcPct val="90000"/>
              </a:lnSpc>
              <a:buNone/>
              <a:defRPr sz="5334"/>
            </a:lvl1pPr>
          </a:lstStyle>
          <a:p>
            <a:pPr lvl="0"/>
            <a:r>
              <a:rPr lang="en-US" dirty="0"/>
              <a:t>Element 1</a:t>
            </a:r>
          </a:p>
        </p:txBody>
      </p:sp>
      <p:sp>
        <p:nvSpPr>
          <p:cNvPr id="13" name="Marcador de texto 7"/>
          <p:cNvSpPr>
            <a:spLocks noGrp="1"/>
          </p:cNvSpPr>
          <p:nvPr>
            <p:ph type="body" sz="quarter" idx="19" hasCustomPrompt="1"/>
          </p:nvPr>
        </p:nvSpPr>
        <p:spPr>
          <a:xfrm>
            <a:off x="1219199" y="5226904"/>
            <a:ext cx="11318830" cy="2064672"/>
          </a:xfrm>
        </p:spPr>
        <p:txBody>
          <a:bodyPr anchor="ctr">
            <a:noAutofit/>
          </a:bodyPr>
          <a:lstStyle>
            <a:lvl1pPr marL="0" indent="0">
              <a:lnSpc>
                <a:spcPct val="90000"/>
              </a:lnSpc>
              <a:buNone/>
              <a:defRPr sz="5334"/>
            </a:lvl1pPr>
          </a:lstStyle>
          <a:p>
            <a:pPr lvl="0"/>
            <a:r>
              <a:rPr lang="en-US" dirty="0"/>
              <a:t>Element 2</a:t>
            </a:r>
          </a:p>
        </p:txBody>
      </p:sp>
      <p:sp>
        <p:nvSpPr>
          <p:cNvPr id="14" name="Marcador de texto 7"/>
          <p:cNvSpPr>
            <a:spLocks noGrp="1"/>
          </p:cNvSpPr>
          <p:nvPr>
            <p:ph type="body" sz="quarter" idx="20" hasCustomPrompt="1"/>
          </p:nvPr>
        </p:nvSpPr>
        <p:spPr>
          <a:xfrm>
            <a:off x="1219199" y="7946480"/>
            <a:ext cx="11318830" cy="2064672"/>
          </a:xfrm>
        </p:spPr>
        <p:txBody>
          <a:bodyPr anchor="ctr">
            <a:noAutofit/>
          </a:bodyPr>
          <a:lstStyle>
            <a:lvl1pPr marL="0" indent="0">
              <a:lnSpc>
                <a:spcPct val="90000"/>
              </a:lnSpc>
              <a:buNone/>
              <a:defRPr sz="5334"/>
            </a:lvl1pPr>
          </a:lstStyle>
          <a:p>
            <a:pPr lvl="0"/>
            <a:r>
              <a:rPr lang="en-US" dirty="0"/>
              <a:t>Element 3</a:t>
            </a:r>
          </a:p>
        </p:txBody>
      </p:sp>
      <p:sp>
        <p:nvSpPr>
          <p:cNvPr id="15" name="Marcador de texto 7"/>
          <p:cNvSpPr>
            <a:spLocks noGrp="1"/>
          </p:cNvSpPr>
          <p:nvPr>
            <p:ph type="body" sz="quarter" idx="21" hasCustomPrompt="1"/>
          </p:nvPr>
        </p:nvSpPr>
        <p:spPr>
          <a:xfrm>
            <a:off x="1219199" y="10666056"/>
            <a:ext cx="11318830" cy="2064672"/>
          </a:xfrm>
        </p:spPr>
        <p:txBody>
          <a:bodyPr anchor="ctr">
            <a:noAutofit/>
          </a:bodyPr>
          <a:lstStyle>
            <a:lvl1pPr marL="0" indent="0">
              <a:lnSpc>
                <a:spcPct val="90000"/>
              </a:lnSpc>
              <a:buNone/>
              <a:defRPr sz="5334"/>
            </a:lvl1pPr>
          </a:lstStyle>
          <a:p>
            <a:pPr lvl="0"/>
            <a:r>
              <a:rPr lang="en-US" dirty="0"/>
              <a:t>Element 4</a:t>
            </a:r>
          </a:p>
        </p:txBody>
      </p:sp>
    </p:spTree>
    <p:extLst>
      <p:ext uri="{BB962C8B-B14F-4D97-AF65-F5344CB8AC3E}">
        <p14:creationId xmlns:p14="http://schemas.microsoft.com/office/powerpoint/2010/main" val="14583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st 3">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4" hasCustomPrompt="1"/>
          </p:nvPr>
        </p:nvSpPr>
        <p:spPr>
          <a:xfrm>
            <a:off x="2937383" y="486405"/>
            <a:ext cx="18491030" cy="1919998"/>
          </a:xfrm>
        </p:spPr>
        <p:txBody>
          <a:bodyPr anchor="ctr">
            <a:normAutofit/>
          </a:bodyPr>
          <a:lstStyle>
            <a:lvl1pPr marL="0" indent="0" algn="ctr">
              <a:buNone/>
              <a:defRPr sz="5334"/>
            </a:lvl1pPr>
          </a:lstStyle>
          <a:p>
            <a:pPr lvl="0"/>
            <a:r>
              <a:rPr lang="en-US" dirty="0"/>
              <a:t>Element 1</a:t>
            </a:r>
          </a:p>
        </p:txBody>
      </p:sp>
      <p:sp>
        <p:nvSpPr>
          <p:cNvPr id="11" name="Marcador de texto 7"/>
          <p:cNvSpPr>
            <a:spLocks noGrp="1"/>
          </p:cNvSpPr>
          <p:nvPr>
            <p:ph type="body" sz="quarter" idx="15" hasCustomPrompt="1"/>
          </p:nvPr>
        </p:nvSpPr>
        <p:spPr>
          <a:xfrm>
            <a:off x="2937383" y="3051631"/>
            <a:ext cx="18491030" cy="1919998"/>
          </a:xfrm>
        </p:spPr>
        <p:txBody>
          <a:bodyPr anchor="ctr">
            <a:normAutofit/>
          </a:bodyPr>
          <a:lstStyle>
            <a:lvl1pPr marL="0" indent="0" algn="ctr">
              <a:buNone/>
              <a:defRPr sz="5334"/>
            </a:lvl1pPr>
          </a:lstStyle>
          <a:p>
            <a:pPr lvl="0"/>
            <a:r>
              <a:rPr lang="en-US" dirty="0"/>
              <a:t>Element 2</a:t>
            </a:r>
          </a:p>
        </p:txBody>
      </p:sp>
      <p:sp>
        <p:nvSpPr>
          <p:cNvPr id="12" name="Marcador de texto 7"/>
          <p:cNvSpPr>
            <a:spLocks noGrp="1"/>
          </p:cNvSpPr>
          <p:nvPr>
            <p:ph type="body" sz="quarter" idx="16" hasCustomPrompt="1"/>
          </p:nvPr>
        </p:nvSpPr>
        <p:spPr>
          <a:xfrm>
            <a:off x="2937383" y="5616859"/>
            <a:ext cx="18491030" cy="1919998"/>
          </a:xfrm>
        </p:spPr>
        <p:txBody>
          <a:bodyPr anchor="ctr">
            <a:normAutofit/>
          </a:bodyPr>
          <a:lstStyle>
            <a:lvl1pPr marL="0" indent="0" algn="ctr">
              <a:buNone/>
              <a:defRPr sz="5334"/>
            </a:lvl1pPr>
          </a:lstStyle>
          <a:p>
            <a:pPr lvl="0"/>
            <a:r>
              <a:rPr lang="en-US" dirty="0"/>
              <a:t>Element 3</a:t>
            </a:r>
          </a:p>
        </p:txBody>
      </p:sp>
      <p:sp>
        <p:nvSpPr>
          <p:cNvPr id="13" name="Marcador de texto 7"/>
          <p:cNvSpPr>
            <a:spLocks noGrp="1"/>
          </p:cNvSpPr>
          <p:nvPr>
            <p:ph type="body" sz="quarter" idx="17" hasCustomPrompt="1"/>
          </p:nvPr>
        </p:nvSpPr>
        <p:spPr>
          <a:xfrm>
            <a:off x="2937383" y="8182085"/>
            <a:ext cx="18491030" cy="1919998"/>
          </a:xfrm>
        </p:spPr>
        <p:txBody>
          <a:bodyPr anchor="ctr">
            <a:normAutofit/>
          </a:bodyPr>
          <a:lstStyle>
            <a:lvl1pPr marL="0" indent="0" algn="ctr">
              <a:buNone/>
              <a:defRPr sz="5334"/>
            </a:lvl1pPr>
          </a:lstStyle>
          <a:p>
            <a:pPr lvl="0"/>
            <a:r>
              <a:rPr lang="en-US" dirty="0"/>
              <a:t>Element 4</a:t>
            </a:r>
          </a:p>
        </p:txBody>
      </p:sp>
      <p:sp>
        <p:nvSpPr>
          <p:cNvPr id="16" name="Marcador de texto 7"/>
          <p:cNvSpPr>
            <a:spLocks noGrp="1"/>
          </p:cNvSpPr>
          <p:nvPr>
            <p:ph type="body" sz="quarter" idx="18" hasCustomPrompt="1"/>
          </p:nvPr>
        </p:nvSpPr>
        <p:spPr>
          <a:xfrm>
            <a:off x="2937383" y="10747307"/>
            <a:ext cx="18491030" cy="1919998"/>
          </a:xfrm>
        </p:spPr>
        <p:txBody>
          <a:bodyPr anchor="ctr">
            <a:normAutofit/>
          </a:bodyPr>
          <a:lstStyle>
            <a:lvl1pPr marL="0" indent="0" algn="ctr">
              <a:buNone/>
              <a:defRPr sz="5334"/>
            </a:lvl1pPr>
          </a:lstStyle>
          <a:p>
            <a:pPr lvl="0"/>
            <a:r>
              <a:rPr lang="en-US" dirty="0"/>
              <a:t>Element 5</a:t>
            </a:r>
          </a:p>
        </p:txBody>
      </p:sp>
    </p:spTree>
    <p:extLst>
      <p:ext uri="{BB962C8B-B14F-4D97-AF65-F5344CB8AC3E}">
        <p14:creationId xmlns:p14="http://schemas.microsoft.com/office/powerpoint/2010/main" val="217652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1">
    <p:spTree>
      <p:nvGrpSpPr>
        <p:cNvPr id="1" name=""/>
        <p:cNvGrpSpPr/>
        <p:nvPr/>
      </p:nvGrpSpPr>
      <p:grpSpPr>
        <a:xfrm>
          <a:off x="0" y="0"/>
          <a:ext cx="0" cy="0"/>
          <a:chOff x="0" y="0"/>
          <a:chExt cx="0" cy="0"/>
        </a:xfrm>
      </p:grpSpPr>
      <p:sp>
        <p:nvSpPr>
          <p:cNvPr id="10" name="Marcador de posición de imagen 12"/>
          <p:cNvSpPr>
            <a:spLocks noGrp="1"/>
          </p:cNvSpPr>
          <p:nvPr>
            <p:ph type="pic" sz="quarter" idx="13" hasCustomPrompt="1"/>
          </p:nvPr>
        </p:nvSpPr>
        <p:spPr>
          <a:xfrm>
            <a:off x="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4" name="Marcador de posición de imagen 12"/>
          <p:cNvSpPr>
            <a:spLocks noGrp="1"/>
          </p:cNvSpPr>
          <p:nvPr>
            <p:ph type="pic" sz="quarter" idx="18" hasCustomPrompt="1"/>
          </p:nvPr>
        </p:nvSpPr>
        <p:spPr>
          <a:xfrm>
            <a:off x="12192000" y="1981200"/>
            <a:ext cx="12192000" cy="11734800"/>
          </a:xfrm>
        </p:spPr>
        <p:txBody>
          <a:bodyPr>
            <a:normAutofit/>
          </a:bodyPr>
          <a:lstStyle>
            <a:lvl1pPr marL="0" indent="0" algn="ctr">
              <a:buNone/>
              <a:defRPr sz="5334" baseline="0">
                <a:solidFill>
                  <a:srgbClr val="5B5B5B"/>
                </a:solidFill>
              </a:defRPr>
            </a:lvl1pPr>
          </a:lstStyle>
          <a:p>
            <a:r>
              <a:rPr lang="en-US" dirty="0"/>
              <a:t>Click the icon below to add an image of your choice.</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82796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Comparison Slide</a:t>
            </a:r>
            <a:endParaRPr lang="en-US" dirty="0"/>
          </a:p>
        </p:txBody>
      </p:sp>
      <p:sp>
        <p:nvSpPr>
          <p:cNvPr id="3" name="Marcador de contenido 2"/>
          <p:cNvSpPr>
            <a:spLocks noGrp="1"/>
          </p:cNvSpPr>
          <p:nvPr>
            <p:ph idx="1" hasCustomPrompt="1"/>
          </p:nvPr>
        </p:nvSpPr>
        <p:spPr>
          <a:xfrm>
            <a:off x="1627925" y="3708201"/>
            <a:ext cx="9670034" cy="8087986"/>
          </a:xfrm>
        </p:spPr>
        <p:txBody>
          <a:bodyPr anchor="ctr">
            <a:normAutofit/>
          </a:bodyPr>
          <a:lstStyle>
            <a:lvl1pPr marL="0" indent="0" algn="ctr">
              <a:buNone/>
              <a:defRPr sz="7466" baseline="0"/>
            </a:lvl1pPr>
            <a:lvl2pPr>
              <a:defRPr sz="6400"/>
            </a:lvl2pPr>
            <a:lvl3pPr>
              <a:defRPr sz="5334"/>
            </a:lvl3pPr>
            <a:lvl4pPr>
              <a:defRPr sz="4800" baseline="0"/>
            </a:lvl4pPr>
            <a:lvl5pPr>
              <a:defRPr sz="4800"/>
            </a:lvl5pPr>
          </a:lstStyle>
          <a:p>
            <a:pPr lvl="0"/>
            <a:r>
              <a:rPr lang="en-US" noProof="0" dirty="0"/>
              <a:t>First Element to Compare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contenido 2"/>
          <p:cNvSpPr>
            <a:spLocks noGrp="1"/>
          </p:cNvSpPr>
          <p:nvPr>
            <p:ph idx="18" hasCustomPrompt="1"/>
          </p:nvPr>
        </p:nvSpPr>
        <p:spPr>
          <a:xfrm>
            <a:off x="13218361" y="3708201"/>
            <a:ext cx="9670034" cy="8087986"/>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50986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7" name="Marcador de posición de imagen 6"/>
          <p:cNvSpPr>
            <a:spLocks noGrp="1"/>
          </p:cNvSpPr>
          <p:nvPr>
            <p:ph type="pic" sz="quarter" idx="14" hasCustomPrompt="1"/>
          </p:nvPr>
        </p:nvSpPr>
        <p:spPr>
          <a:xfrm>
            <a:off x="1147237" y="381663"/>
            <a:ext cx="2582334" cy="2568974"/>
          </a:xfrm>
        </p:spPr>
        <p:txBody>
          <a:bodyPr>
            <a:normAutofit/>
          </a:bodyPr>
          <a:lstStyle>
            <a:lvl1pPr marL="0" indent="0" algn="ctr">
              <a:buNone/>
              <a:defRPr sz="3200"/>
            </a:lvl1pPr>
          </a:lstStyle>
          <a:p>
            <a:r>
              <a:rPr lang="en-US" dirty="0"/>
              <a:t>Photo</a:t>
            </a:r>
          </a:p>
        </p:txBody>
      </p:sp>
      <p:sp>
        <p:nvSpPr>
          <p:cNvPr id="10" name="Subtítulo 2"/>
          <p:cNvSpPr>
            <a:spLocks noGrp="1"/>
          </p:cNvSpPr>
          <p:nvPr>
            <p:ph type="subTitle" idx="1" hasCustomPrompt="1"/>
          </p:nvPr>
        </p:nvSpPr>
        <p:spPr>
          <a:xfrm>
            <a:off x="4077341" y="381663"/>
            <a:ext cx="6583298" cy="2567630"/>
          </a:xfrm>
        </p:spPr>
        <p:txBody>
          <a:bodyPr lIns="144000" tIns="93600" rIns="144000" bIns="93600" anchor="ctr">
            <a:noAutofit/>
          </a:bodyPr>
          <a:lstStyle>
            <a:lvl1pPr marL="0" indent="0" algn="l">
              <a:lnSpc>
                <a:spcPct val="100000"/>
              </a:lnSpc>
              <a:buNone/>
              <a:defRPr sz="32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07151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3">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2484222"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First Element to Compare</a:t>
            </a:r>
          </a:p>
        </p:txBody>
      </p:sp>
      <p:sp>
        <p:nvSpPr>
          <p:cNvPr id="2" name="Título 1"/>
          <p:cNvSpPr>
            <a:spLocks noGrp="1"/>
          </p:cNvSpPr>
          <p:nvPr>
            <p:ph type="title" hasCustomPrompt="1"/>
          </p:nvPr>
        </p:nvSpPr>
        <p:spPr>
          <a:xfrm>
            <a:off x="1219200" y="326119"/>
            <a:ext cx="21945600" cy="1655182"/>
          </a:xfrm>
        </p:spPr>
        <p:txBody>
          <a:bodyPr/>
          <a:lstStyle/>
          <a:p>
            <a:r>
              <a:rPr lang="en-US" noProof="0" dirty="0"/>
              <a:t>Comparison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2"/>
          <p:cNvSpPr>
            <a:spLocks noGrp="1"/>
          </p:cNvSpPr>
          <p:nvPr>
            <p:ph idx="13" hasCustomPrompt="1"/>
          </p:nvPr>
        </p:nvSpPr>
        <p:spPr>
          <a:xfrm>
            <a:off x="12803814" y="3500085"/>
            <a:ext cx="9164048" cy="8646502"/>
          </a:xfrm>
        </p:spPr>
        <p:txBody>
          <a:bodyPr anchor="ctr">
            <a:normAutofit/>
          </a:bodyPr>
          <a:lstStyle>
            <a:lvl1pPr marL="0" indent="0" algn="ctr">
              <a:buNone/>
              <a:defRPr sz="7466"/>
            </a:lvl1pPr>
            <a:lvl2pPr>
              <a:defRPr sz="6400"/>
            </a:lvl2pPr>
            <a:lvl3pPr>
              <a:defRPr sz="5334"/>
            </a:lvl3pPr>
            <a:lvl4pPr>
              <a:defRPr sz="4800" baseline="0"/>
            </a:lvl4pPr>
            <a:lvl5pPr>
              <a:defRPr sz="4800"/>
            </a:lvl5pPr>
          </a:lstStyle>
          <a:p>
            <a:pPr lvl="0"/>
            <a:r>
              <a:rPr lang="en-US" noProof="0" dirty="0"/>
              <a:t>Second Element to Compare</a:t>
            </a:r>
          </a:p>
        </p:txBody>
      </p:sp>
    </p:spTree>
    <p:extLst>
      <p:ext uri="{BB962C8B-B14F-4D97-AF65-F5344CB8AC3E}">
        <p14:creationId xmlns:p14="http://schemas.microsoft.com/office/powerpoint/2010/main" val="310870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17942044" y="846861"/>
            <a:ext cx="5609960" cy="5637394"/>
          </a:xfrm>
        </p:spPr>
        <p:txBody>
          <a:bodyPr>
            <a:normAutofit/>
          </a:bodyPr>
          <a:lstStyle>
            <a:lvl1pPr marL="0" indent="0" algn="ctr">
              <a:buNone/>
              <a:defRPr sz="4266">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6961257" y="846859"/>
            <a:ext cx="10471802" cy="10392514"/>
          </a:xfrm>
        </p:spPr>
        <p:txBody>
          <a:bodyPr lIns="180000" tIns="93600" rIns="180000" bIns="93600" anchor="t">
            <a:noAutofit/>
          </a:bodyPr>
          <a:lstStyle>
            <a:lvl1pPr algn="r">
              <a:lnSpc>
                <a:spcPct val="90000"/>
              </a:lnSpc>
              <a:defRPr sz="14400" b="1" cap="none"/>
            </a:lvl1pPr>
          </a:lstStyle>
          <a:p>
            <a:r>
              <a:rPr lang="en-US" noProof="0" dirty="0"/>
              <a:t>This is a section.</a:t>
            </a:r>
            <a:endParaRPr lang="en-US" dirty="0"/>
          </a:p>
        </p:txBody>
      </p:sp>
      <p:sp>
        <p:nvSpPr>
          <p:cNvPr id="12" name="Marcador de texto 11"/>
          <p:cNvSpPr>
            <a:spLocks noGrp="1"/>
          </p:cNvSpPr>
          <p:nvPr>
            <p:ph type="body" sz="quarter" idx="13" hasCustomPrompt="1"/>
          </p:nvPr>
        </p:nvSpPr>
        <p:spPr>
          <a:xfrm>
            <a:off x="17942042" y="6849535"/>
            <a:ext cx="1947088" cy="1935402"/>
          </a:xfrm>
        </p:spPr>
        <p:txBody>
          <a:bodyPr anchor="ctr">
            <a:normAutofit/>
          </a:bodyPr>
          <a:lstStyle>
            <a:lvl1pPr marL="0" indent="0" algn="ctr">
              <a:buNone/>
              <a:defRPr sz="11734" b="1"/>
            </a:lvl1pPr>
          </a:lstStyle>
          <a:p>
            <a:pPr lvl="0"/>
            <a:r>
              <a:rPr lang="en-US" dirty="0"/>
              <a:t>#</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28141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12192001" y="-84663"/>
            <a:ext cx="10845490" cy="7695098"/>
          </a:xfrm>
        </p:spPr>
        <p:txBody>
          <a:bodyPr anchor="b">
            <a:noAutofit/>
          </a:bodyPr>
          <a:lstStyle>
            <a:lvl1pPr marL="0" indent="0" algn="r">
              <a:buNone/>
              <a:defRPr sz="53066" b="1" i="1">
                <a:solidFill>
                  <a:schemeClr val="accent6"/>
                </a:solidFill>
              </a:defRPr>
            </a:lvl1pPr>
          </a:lstStyle>
          <a:p>
            <a:pPr lvl="0"/>
            <a:r>
              <a:rPr lang="en-US" dirty="0"/>
              <a:t>#</a:t>
            </a:r>
          </a:p>
        </p:txBody>
      </p:sp>
      <p:sp>
        <p:nvSpPr>
          <p:cNvPr id="17" name="Marcador de posición de imagen 13"/>
          <p:cNvSpPr>
            <a:spLocks noGrp="1"/>
          </p:cNvSpPr>
          <p:nvPr>
            <p:ph type="pic" sz="quarter" idx="14" hasCustomPrompt="1"/>
          </p:nvPr>
        </p:nvSpPr>
        <p:spPr>
          <a:xfrm>
            <a:off x="3" y="10410830"/>
            <a:ext cx="24384002" cy="3305168"/>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5139393"/>
            <a:ext cx="23047006" cy="2555706"/>
          </a:xfrm>
        </p:spPr>
        <p:txBody>
          <a:bodyPr anchor="t">
            <a:noAutofit/>
          </a:bodyPr>
          <a:lstStyle>
            <a:lvl1pPr algn="l">
              <a:defRPr sz="12800" b="1" cap="none"/>
            </a:lvl1pPr>
          </a:lstStyle>
          <a:p>
            <a:r>
              <a:rPr lang="en-US" noProof="0" dirty="0"/>
              <a:t>This is a section.</a:t>
            </a:r>
            <a:endParaRPr lang="en-US" dirty="0"/>
          </a:p>
        </p:txBody>
      </p:sp>
      <p:cxnSp>
        <p:nvCxnSpPr>
          <p:cNvPr id="13" name="Conector recto 12"/>
          <p:cNvCxnSpPr/>
          <p:nvPr/>
        </p:nvCxnSpPr>
        <p:spPr>
          <a:xfrm>
            <a:off x="3681161" y="769509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texto 2"/>
          <p:cNvSpPr>
            <a:spLocks noGrp="1"/>
          </p:cNvSpPr>
          <p:nvPr>
            <p:ph type="body" idx="1" hasCustomPrompt="1"/>
          </p:nvPr>
        </p:nvSpPr>
        <p:spPr>
          <a:xfrm>
            <a:off x="3681161" y="7964330"/>
            <a:ext cx="20585046" cy="2286968"/>
          </a:xfrm>
        </p:spPr>
        <p:txBody>
          <a:bodyPr anchor="t">
            <a:noAutofit/>
          </a:bodyPr>
          <a:lstStyle>
            <a:lvl1pPr marL="0" indent="0">
              <a:buNone/>
              <a:defRPr sz="6400" baseline="0">
                <a:solidFill>
                  <a:schemeClr val="tx2"/>
                </a:solidFill>
              </a:defRPr>
            </a:lvl1pPr>
            <a:lvl2pPr marL="1219170" indent="0">
              <a:buNone/>
              <a:defRPr sz="4800">
                <a:solidFill>
                  <a:schemeClr val="tx1">
                    <a:tint val="75000"/>
                  </a:schemeClr>
                </a:solidFill>
              </a:defRPr>
            </a:lvl2pPr>
            <a:lvl3pPr marL="2438340" indent="0">
              <a:buNone/>
              <a:defRPr sz="4266">
                <a:solidFill>
                  <a:schemeClr val="tx1">
                    <a:tint val="75000"/>
                  </a:schemeClr>
                </a:solidFill>
              </a:defRPr>
            </a:lvl3pPr>
            <a:lvl4pPr marL="3657508" indent="0">
              <a:buNone/>
              <a:defRPr sz="3734">
                <a:solidFill>
                  <a:schemeClr val="tx1">
                    <a:tint val="75000"/>
                  </a:schemeClr>
                </a:solidFill>
              </a:defRPr>
            </a:lvl4pPr>
            <a:lvl5pPr marL="4876678" indent="0">
              <a:buNone/>
              <a:defRPr sz="3734">
                <a:solidFill>
                  <a:schemeClr val="tx1">
                    <a:tint val="75000"/>
                  </a:schemeClr>
                </a:solidFill>
              </a:defRPr>
            </a:lvl5pPr>
            <a:lvl6pPr marL="6095848" indent="0">
              <a:buNone/>
              <a:defRPr sz="3734">
                <a:solidFill>
                  <a:schemeClr val="tx1">
                    <a:tint val="75000"/>
                  </a:schemeClr>
                </a:solidFill>
              </a:defRPr>
            </a:lvl6pPr>
            <a:lvl7pPr marL="7315018" indent="0">
              <a:buNone/>
              <a:defRPr sz="3734">
                <a:solidFill>
                  <a:schemeClr val="tx1">
                    <a:tint val="75000"/>
                  </a:schemeClr>
                </a:solidFill>
              </a:defRPr>
            </a:lvl7pPr>
            <a:lvl8pPr marL="8534186" indent="0">
              <a:buNone/>
              <a:defRPr sz="3734">
                <a:solidFill>
                  <a:schemeClr val="tx1">
                    <a:tint val="75000"/>
                  </a:schemeClr>
                </a:solidFill>
              </a:defRPr>
            </a:lvl8pPr>
            <a:lvl9pPr marL="9753356" indent="0">
              <a:buNone/>
              <a:defRPr sz="3734">
                <a:solidFill>
                  <a:schemeClr val="tx1">
                    <a:tint val="75000"/>
                  </a:schemeClr>
                </a:solidFill>
              </a:defRPr>
            </a:lvl9pPr>
          </a:lstStyle>
          <a:p>
            <a:r>
              <a:rPr lang="en-US" dirty="0"/>
              <a:t>Add a Subtitle if you need it</a:t>
            </a:r>
          </a:p>
        </p:txBody>
      </p:sp>
    </p:spTree>
    <p:extLst>
      <p:ext uri="{BB962C8B-B14F-4D97-AF65-F5344CB8AC3E}">
        <p14:creationId xmlns:p14="http://schemas.microsoft.com/office/powerpoint/2010/main" val="137722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inition 1">
    <p:spTree>
      <p:nvGrpSpPr>
        <p:cNvPr id="1" name=""/>
        <p:cNvGrpSpPr/>
        <p:nvPr/>
      </p:nvGrpSpPr>
      <p:grpSpPr>
        <a:xfrm>
          <a:off x="0" y="0"/>
          <a:ext cx="0" cy="0"/>
          <a:chOff x="0" y="0"/>
          <a:chExt cx="0" cy="0"/>
        </a:xfrm>
      </p:grpSpPr>
      <p:sp>
        <p:nvSpPr>
          <p:cNvPr id="20" name="Marcador de texto 19"/>
          <p:cNvSpPr>
            <a:spLocks noGrp="1"/>
          </p:cNvSpPr>
          <p:nvPr>
            <p:ph type="body" sz="quarter" idx="17" hasCustomPrompt="1"/>
          </p:nvPr>
        </p:nvSpPr>
        <p:spPr>
          <a:xfrm>
            <a:off x="8310547" y="2827391"/>
            <a:ext cx="983462" cy="982122"/>
          </a:xfrm>
        </p:spPr>
        <p:txBody>
          <a:bodyPr anchor="ctr">
            <a:noAutofit/>
          </a:bodyPr>
          <a:lstStyle>
            <a:lvl1pPr marL="0" indent="0" algn="ctr">
              <a:buNone/>
              <a:defRPr sz="1600" b="0" baseline="0">
                <a:solidFill>
                  <a:schemeClr val="tx2"/>
                </a:solidFill>
              </a:defRPr>
            </a:lvl1pPr>
          </a:lstStyle>
          <a:p>
            <a:pPr lvl="0"/>
            <a:r>
              <a:rPr lang="en-US" dirty="0"/>
              <a:t>Color Box</a:t>
            </a:r>
          </a:p>
        </p:txBody>
      </p:sp>
      <p:sp>
        <p:nvSpPr>
          <p:cNvPr id="18" name="Marcador de texto 17"/>
          <p:cNvSpPr>
            <a:spLocks noGrp="1"/>
          </p:cNvSpPr>
          <p:nvPr>
            <p:ph type="body" sz="quarter" idx="16" hasCustomPrompt="1"/>
          </p:nvPr>
        </p:nvSpPr>
        <p:spPr>
          <a:xfrm>
            <a:off x="9417609" y="3801535"/>
            <a:ext cx="13535526" cy="8525934"/>
          </a:xfrm>
        </p:spPr>
        <p:txBody>
          <a:bodyPr/>
          <a:lstStyle>
            <a:lvl1pPr marL="0" indent="0">
              <a:buNone/>
              <a:defRPr baseline="0"/>
            </a:lvl1pPr>
          </a:lstStyle>
          <a:p>
            <a:pPr lvl="0"/>
            <a:r>
              <a:rPr lang="en-US" noProof="0" dirty="0"/>
              <a:t>Text </a:t>
            </a:r>
          </a:p>
        </p:txBody>
      </p:sp>
      <p:sp>
        <p:nvSpPr>
          <p:cNvPr id="16" name="Marcador de posición de imagen 12"/>
          <p:cNvSpPr>
            <a:spLocks noGrp="1"/>
          </p:cNvSpPr>
          <p:nvPr>
            <p:ph type="pic" sz="quarter" idx="14" hasCustomPrompt="1"/>
          </p:nvPr>
        </p:nvSpPr>
        <p:spPr>
          <a:xfrm>
            <a:off x="2" y="2878873"/>
            <a:ext cx="7965696" cy="7941322"/>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9417609" y="1967978"/>
            <a:ext cx="13534162" cy="2286000"/>
          </a:xfrm>
        </p:spPr>
        <p:txBody>
          <a:bodyPr anchor="b"/>
          <a:lstStyle>
            <a:lvl1pPr algn="l">
              <a:defRPr sz="11734"/>
            </a:lvl1pPr>
          </a:lstStyle>
          <a:p>
            <a:r>
              <a:rPr lang="en-US" dirty="0"/>
              <a:t>Definition</a:t>
            </a:r>
          </a:p>
        </p:txBody>
      </p:sp>
    </p:spTree>
    <p:extLst>
      <p:ext uri="{BB962C8B-B14F-4D97-AF65-F5344CB8AC3E}">
        <p14:creationId xmlns:p14="http://schemas.microsoft.com/office/powerpoint/2010/main" val="278842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189513" y="1565153"/>
            <a:ext cx="20004978" cy="2535830"/>
          </a:xfrm>
        </p:spPr>
        <p:txBody>
          <a:bodyPr anchor="ctr"/>
          <a:lstStyle>
            <a:lvl1pPr algn="ctr">
              <a:defRPr sz="14400"/>
            </a:lvl1pPr>
          </a:lstStyle>
          <a:p>
            <a:r>
              <a:rPr lang="en-US" dirty="0"/>
              <a:t>Definition</a:t>
            </a:r>
          </a:p>
        </p:txBody>
      </p:sp>
      <p:sp>
        <p:nvSpPr>
          <p:cNvPr id="20" name="Marcador de texto 19"/>
          <p:cNvSpPr>
            <a:spLocks noGrp="1"/>
          </p:cNvSpPr>
          <p:nvPr>
            <p:ph type="body" sz="quarter" idx="17" hasCustomPrompt="1"/>
          </p:nvPr>
        </p:nvSpPr>
        <p:spPr>
          <a:xfrm>
            <a:off x="1141158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8" name="Marcador de texto 17"/>
          <p:cNvSpPr>
            <a:spLocks noGrp="1"/>
          </p:cNvSpPr>
          <p:nvPr>
            <p:ph type="body" sz="quarter" idx="16" hasCustomPrompt="1"/>
          </p:nvPr>
        </p:nvSpPr>
        <p:spPr>
          <a:xfrm>
            <a:off x="3307097" y="4100982"/>
            <a:ext cx="17763290" cy="6309840"/>
          </a:xfrm>
        </p:spPr>
        <p:txBody>
          <a:bodyPr anchor="ctr">
            <a:normAutofit/>
          </a:bodyPr>
          <a:lstStyle>
            <a:lvl1pPr marL="0" indent="0" algn="ctr">
              <a:buNone/>
              <a:defRPr sz="11734" baseline="0"/>
            </a:lvl1pPr>
          </a:lstStyle>
          <a:p>
            <a:pPr lvl="0"/>
            <a:r>
              <a:rPr lang="en-US" noProof="0" dirty="0"/>
              <a:t>Text </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47321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inition 3">
    <p:spTree>
      <p:nvGrpSpPr>
        <p:cNvPr id="1" name=""/>
        <p:cNvGrpSpPr/>
        <p:nvPr/>
      </p:nvGrpSpPr>
      <p:grpSpPr>
        <a:xfrm>
          <a:off x="0" y="0"/>
          <a:ext cx="0" cy="0"/>
          <a:chOff x="0" y="0"/>
          <a:chExt cx="0" cy="0"/>
        </a:xfrm>
      </p:grpSpPr>
      <p:sp>
        <p:nvSpPr>
          <p:cNvPr id="21" name="Marcador de texto 17"/>
          <p:cNvSpPr>
            <a:spLocks noGrp="1"/>
          </p:cNvSpPr>
          <p:nvPr>
            <p:ph type="body" sz="quarter" idx="16" hasCustomPrompt="1"/>
          </p:nvPr>
        </p:nvSpPr>
        <p:spPr>
          <a:xfrm>
            <a:off x="3681161" y="5275661"/>
            <a:ext cx="16784470" cy="5731002"/>
          </a:xfrm>
        </p:spPr>
        <p:txBody>
          <a:bodyPr anchor="t">
            <a:normAutofit/>
          </a:bodyPr>
          <a:lstStyle>
            <a:lvl1pPr marL="0" indent="0" algn="l">
              <a:buNone/>
              <a:defRPr sz="9600" baseline="0"/>
            </a:lvl1pPr>
          </a:lstStyle>
          <a:p>
            <a:pPr lvl="0"/>
            <a:r>
              <a:rPr lang="en-US" noProof="0" dirty="0"/>
              <a:t>Text </a:t>
            </a:r>
          </a:p>
        </p:txBody>
      </p:sp>
      <p:sp>
        <p:nvSpPr>
          <p:cNvPr id="2" name="Título 1"/>
          <p:cNvSpPr>
            <a:spLocks noGrp="1"/>
          </p:cNvSpPr>
          <p:nvPr>
            <p:ph type="title" hasCustomPrompt="1"/>
          </p:nvPr>
        </p:nvSpPr>
        <p:spPr>
          <a:xfrm>
            <a:off x="1219200" y="2523560"/>
            <a:ext cx="21945600" cy="2286000"/>
          </a:xfrm>
        </p:spPr>
        <p:txBody>
          <a:bodyPr anchor="ctr"/>
          <a:lstStyle>
            <a:lvl1pPr algn="l">
              <a:defRPr sz="9600"/>
            </a:lvl1pPr>
          </a:lstStyle>
          <a:p>
            <a:r>
              <a:rPr lang="en-US" dirty="0"/>
              <a:t>Definition</a:t>
            </a:r>
          </a:p>
        </p:txBody>
      </p:sp>
      <p:sp>
        <p:nvSpPr>
          <p:cNvPr id="20" name="Marcador de posición de imagen 13"/>
          <p:cNvSpPr>
            <a:spLocks noGrp="1"/>
          </p:cNvSpPr>
          <p:nvPr>
            <p:ph type="pic" sz="quarter" idx="14" hasCustomPrompt="1"/>
          </p:nvPr>
        </p:nvSpPr>
        <p:spPr>
          <a:xfrm>
            <a:off x="0" y="11627557"/>
            <a:ext cx="24384000" cy="2088442"/>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cxnSp>
        <p:nvCxnSpPr>
          <p:cNvPr id="18" name="Conector recto 17"/>
          <p:cNvCxnSpPr/>
          <p:nvPr/>
        </p:nvCxnSpPr>
        <p:spPr>
          <a:xfrm>
            <a:off x="3681161" y="495365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98102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Number 1">
    <p:spTree>
      <p:nvGrpSpPr>
        <p:cNvPr id="1" name=""/>
        <p:cNvGrpSpPr/>
        <p:nvPr/>
      </p:nvGrpSpPr>
      <p:grpSpPr>
        <a:xfrm>
          <a:off x="0" y="0"/>
          <a:ext cx="0" cy="0"/>
          <a:chOff x="0" y="0"/>
          <a:chExt cx="0" cy="0"/>
        </a:xfrm>
      </p:grpSpPr>
      <p:sp>
        <p:nvSpPr>
          <p:cNvPr id="13" name="Marcador de texto 19"/>
          <p:cNvSpPr>
            <a:spLocks noGrp="1"/>
          </p:cNvSpPr>
          <p:nvPr>
            <p:ph type="body" sz="quarter" idx="19" hasCustomPrompt="1"/>
          </p:nvPr>
        </p:nvSpPr>
        <p:spPr>
          <a:xfrm>
            <a:off x="3471337" y="3710183"/>
            <a:ext cx="7868134" cy="7808570"/>
          </a:xfrm>
        </p:spPr>
        <p:txBody>
          <a:bodyPr lIns="108000" tIns="46800" anchor="ctr">
            <a:noAutofit/>
          </a:bodyPr>
          <a:lstStyle>
            <a:lvl1pPr marL="0" indent="0" algn="ctr">
              <a:buNone/>
              <a:defRPr sz="36800" b="1" baseline="0">
                <a:solidFill>
                  <a:schemeClr val="tx1"/>
                </a:solidFill>
              </a:defRPr>
            </a:lvl1pPr>
          </a:lstStyle>
          <a:p>
            <a:pPr lvl="0"/>
            <a:r>
              <a:rPr lang="en-US" dirty="0"/>
              <a:t>20</a:t>
            </a:r>
          </a:p>
        </p:txBody>
      </p:sp>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8" name="Marcador de texto 7"/>
          <p:cNvSpPr>
            <a:spLocks noGrp="1"/>
          </p:cNvSpPr>
          <p:nvPr>
            <p:ph type="body" sz="quarter" idx="18" hasCustomPrompt="1"/>
          </p:nvPr>
        </p:nvSpPr>
        <p:spPr>
          <a:xfrm>
            <a:off x="11839114" y="3710183"/>
            <a:ext cx="9079816" cy="7808570"/>
          </a:xfrm>
        </p:spPr>
        <p:txBody>
          <a:bodyPr anchor="t">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7466"/>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If there’s more to say about the number above, then this is the best place to put it. Be concise though!</a:t>
            </a:r>
          </a:p>
        </p:txBody>
      </p:sp>
    </p:spTree>
    <p:extLst>
      <p:ext uri="{BB962C8B-B14F-4D97-AF65-F5344CB8AC3E}">
        <p14:creationId xmlns:p14="http://schemas.microsoft.com/office/powerpoint/2010/main" val="36387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9"/>
            <a:ext cx="21945600" cy="1655182"/>
          </a:xfrm>
        </p:spPr>
        <p:txBody>
          <a:bodyPr/>
          <a:lstStyle/>
          <a:p>
            <a:r>
              <a:rPr lang="en-US" noProof="0" dirty="0"/>
              <a:t>Big Number</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0" name="Marcador de texto 9"/>
          <p:cNvSpPr>
            <a:spLocks noGrp="1"/>
          </p:cNvSpPr>
          <p:nvPr>
            <p:ph type="body" sz="quarter" idx="14" hasCustomPrompt="1"/>
          </p:nvPr>
        </p:nvSpPr>
        <p:spPr>
          <a:xfrm>
            <a:off x="4718754" y="3215935"/>
            <a:ext cx="14986000" cy="6040966"/>
          </a:xfrm>
        </p:spPr>
        <p:txBody>
          <a:bodyPr>
            <a:normAutofit/>
          </a:bodyPr>
          <a:lstStyle>
            <a:lvl1pPr marL="0" indent="0" algn="ctr">
              <a:buNone/>
              <a:defRPr sz="36800" b="1"/>
            </a:lvl1pPr>
          </a:lstStyle>
          <a:p>
            <a:pPr lvl="0"/>
            <a:r>
              <a:rPr lang="en-US" dirty="0"/>
              <a:t>100</a:t>
            </a:r>
          </a:p>
        </p:txBody>
      </p:sp>
      <p:sp>
        <p:nvSpPr>
          <p:cNvPr id="8" name="Marcador de texto 7"/>
          <p:cNvSpPr>
            <a:spLocks noGrp="1"/>
          </p:cNvSpPr>
          <p:nvPr>
            <p:ph type="body" sz="quarter" idx="13" hasCustomPrompt="1"/>
          </p:nvPr>
        </p:nvSpPr>
        <p:spPr>
          <a:xfrm>
            <a:off x="4718754" y="8324159"/>
            <a:ext cx="14986000" cy="3416298"/>
          </a:xfrm>
        </p:spPr>
        <p:txBody>
          <a:bodyPr>
            <a:noAutofit/>
          </a:bodyPr>
          <a:lstStyle>
            <a:lvl1pPr marL="0" indent="0" algn="ctr">
              <a:buNone/>
              <a:defRPr sz="6400"/>
            </a:lvl1pPr>
          </a:lstStyle>
          <a:p>
            <a:pPr lvl="0"/>
            <a:r>
              <a:rPr lang="en-US" dirty="0"/>
              <a:t>If there’s more to say about the number above, then this is the best place to put it. Be concise though!</a:t>
            </a:r>
          </a:p>
        </p:txBody>
      </p:sp>
    </p:spTree>
    <p:extLst>
      <p:ext uri="{BB962C8B-B14F-4D97-AF65-F5344CB8AC3E}">
        <p14:creationId xmlns:p14="http://schemas.microsoft.com/office/powerpoint/2010/main" val="265574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65965" y="6745111"/>
            <a:ext cx="17279978" cy="2863498"/>
          </a:xfrm>
        </p:spPr>
        <p:txBody>
          <a:bodyPr anchor="b"/>
          <a:lstStyle>
            <a:lvl1pPr algn="ctr">
              <a:defRPr sz="5334" b="0" baseline="0"/>
            </a:lvl1pPr>
          </a:lstStyle>
          <a:p>
            <a:pPr lvl="0"/>
            <a:r>
              <a:rPr lang="en-US" dirty="0"/>
              <a:t>If there’s more to say about the number above, then this is the best place to put it. Be concise though!</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9"/>
          <p:cNvSpPr>
            <a:spLocks noGrp="1"/>
          </p:cNvSpPr>
          <p:nvPr>
            <p:ph type="body" sz="quarter" idx="13" hasCustomPrompt="1"/>
          </p:nvPr>
        </p:nvSpPr>
        <p:spPr>
          <a:xfrm>
            <a:off x="775527" y="1411101"/>
            <a:ext cx="22860862" cy="6913742"/>
          </a:xfrm>
        </p:spPr>
        <p:txBody>
          <a:bodyPr anchor="b">
            <a:normAutofit/>
          </a:bodyPr>
          <a:lstStyle>
            <a:lvl1pPr marL="0" indent="0" algn="ctr">
              <a:buNone/>
              <a:defRPr sz="44266" b="1"/>
            </a:lvl1pPr>
          </a:lstStyle>
          <a:p>
            <a:pPr lvl="0"/>
            <a:r>
              <a:rPr lang="en-US" dirty="0"/>
              <a:t>100%</a:t>
            </a:r>
          </a:p>
        </p:txBody>
      </p:sp>
      <p:sp>
        <p:nvSpPr>
          <p:cNvPr id="17" name="Marcador de texto 11"/>
          <p:cNvSpPr>
            <a:spLocks noGrp="1"/>
          </p:cNvSpPr>
          <p:nvPr>
            <p:ph type="body" sz="quarter" idx="26" hasCustomPrompt="1"/>
          </p:nvPr>
        </p:nvSpPr>
        <p:spPr>
          <a:xfrm>
            <a:off x="3565965" y="9953257"/>
            <a:ext cx="17279978" cy="855858"/>
          </a:xfrm>
        </p:spPr>
        <p:txBody>
          <a:bodyPr anchor="t">
            <a:noAutofit/>
          </a:bodyPr>
          <a:lstStyle>
            <a:lvl1pPr marL="0" indent="0" algn="ctr">
              <a:buNone/>
              <a:defRPr sz="3734" i="1" baseline="0"/>
            </a:lvl1pPr>
          </a:lstStyle>
          <a:p>
            <a:pPr lvl="0"/>
            <a:r>
              <a:rPr lang="en-US" dirty="0"/>
              <a:t>And remember to support it with a source! </a:t>
            </a:r>
          </a:p>
        </p:txBody>
      </p:sp>
      <p:cxnSp>
        <p:nvCxnSpPr>
          <p:cNvPr id="12" name="Conector recto 11"/>
          <p:cNvCxnSpPr/>
          <p:nvPr/>
        </p:nvCxnSpPr>
        <p:spPr>
          <a:xfrm>
            <a:off x="3565964" y="9783926"/>
            <a:ext cx="2081804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16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3 Points</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2"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09093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7"/>
            <a:ext cx="21945600" cy="1655182"/>
          </a:xfrm>
        </p:spPr>
        <p:txBody>
          <a:bodyPr/>
          <a:lstStyle/>
          <a:p>
            <a:r>
              <a:rPr lang="en-US" dirty="0"/>
              <a:t>3 Points</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posición de imagen 6"/>
          <p:cNvSpPr>
            <a:spLocks noGrp="1"/>
          </p:cNvSpPr>
          <p:nvPr>
            <p:ph type="pic" sz="quarter" idx="13" hasCustomPrompt="1"/>
          </p:nvPr>
        </p:nvSpPr>
        <p:spPr>
          <a:xfrm>
            <a:off x="2015319"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8" name="Marcador de posición de imagen 6"/>
          <p:cNvSpPr>
            <a:spLocks noGrp="1"/>
          </p:cNvSpPr>
          <p:nvPr>
            <p:ph type="pic" sz="quarter" idx="14" hasCustomPrompt="1"/>
          </p:nvPr>
        </p:nvSpPr>
        <p:spPr>
          <a:xfrm>
            <a:off x="9323807"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9" name="Marcador de posición de imagen 6"/>
          <p:cNvSpPr>
            <a:spLocks noGrp="1"/>
          </p:cNvSpPr>
          <p:nvPr>
            <p:ph type="pic" sz="quarter" idx="15" hasCustomPrompt="1"/>
          </p:nvPr>
        </p:nvSpPr>
        <p:spPr>
          <a:xfrm>
            <a:off x="16632295" y="3691831"/>
            <a:ext cx="5735674" cy="4785430"/>
          </a:xfrm>
        </p:spPr>
        <p:txBody>
          <a:bodyPr>
            <a:normAutofit/>
          </a:bodyPr>
          <a:lstStyle>
            <a:lvl1pPr marL="0" indent="0" algn="ctr">
              <a:buNone/>
              <a:defRPr sz="3200" baseline="0"/>
            </a:lvl1pPr>
          </a:lstStyle>
          <a:p>
            <a:r>
              <a:rPr lang="en-US" dirty="0"/>
              <a:t>An image, an icon or a photo. Whatever you want.</a:t>
            </a:r>
          </a:p>
        </p:txBody>
      </p:sp>
      <p:sp>
        <p:nvSpPr>
          <p:cNvPr id="11" name="Marcador de texto 10"/>
          <p:cNvSpPr>
            <a:spLocks noGrp="1"/>
          </p:cNvSpPr>
          <p:nvPr>
            <p:ph type="body" sz="quarter" idx="16" hasCustomPrompt="1"/>
          </p:nvPr>
        </p:nvSpPr>
        <p:spPr>
          <a:xfrm>
            <a:off x="2015323" y="8671815"/>
            <a:ext cx="5736850" cy="1042814"/>
          </a:xfrm>
        </p:spPr>
        <p:txBody>
          <a:bodyPr anchor="ctr">
            <a:normAutofit/>
          </a:bodyPr>
          <a:lstStyle>
            <a:lvl1pPr marL="0" indent="0" algn="ctr">
              <a:buNone/>
              <a:defRPr sz="5866" b="1"/>
            </a:lvl1pPr>
          </a:lstStyle>
          <a:p>
            <a:pPr lvl="0"/>
            <a:r>
              <a:rPr lang="en-US" dirty="0"/>
              <a:t>Point #1</a:t>
            </a:r>
          </a:p>
        </p:txBody>
      </p:sp>
      <p:sp>
        <p:nvSpPr>
          <p:cNvPr id="12" name="Marcador de texto 10"/>
          <p:cNvSpPr>
            <a:spLocks noGrp="1"/>
          </p:cNvSpPr>
          <p:nvPr>
            <p:ph type="body" sz="quarter" idx="17" hasCustomPrompt="1"/>
          </p:nvPr>
        </p:nvSpPr>
        <p:spPr>
          <a:xfrm>
            <a:off x="9323811" y="8671815"/>
            <a:ext cx="5736850" cy="1042814"/>
          </a:xfrm>
        </p:spPr>
        <p:txBody>
          <a:bodyPr anchor="ctr">
            <a:normAutofit/>
          </a:bodyPr>
          <a:lstStyle>
            <a:lvl1pPr marL="0" indent="0" algn="ctr">
              <a:buNone/>
              <a:defRPr sz="5866" b="1"/>
            </a:lvl1pPr>
          </a:lstStyle>
          <a:p>
            <a:pPr lvl="0"/>
            <a:r>
              <a:rPr lang="en-US" dirty="0"/>
              <a:t>Point #2</a:t>
            </a:r>
          </a:p>
        </p:txBody>
      </p:sp>
      <p:sp>
        <p:nvSpPr>
          <p:cNvPr id="13" name="Marcador de texto 10"/>
          <p:cNvSpPr>
            <a:spLocks noGrp="1"/>
          </p:cNvSpPr>
          <p:nvPr>
            <p:ph type="body" sz="quarter" idx="18" hasCustomPrompt="1"/>
          </p:nvPr>
        </p:nvSpPr>
        <p:spPr>
          <a:xfrm>
            <a:off x="16632299" y="8671815"/>
            <a:ext cx="5736850" cy="1042814"/>
          </a:xfrm>
        </p:spPr>
        <p:txBody>
          <a:bodyPr anchor="ctr">
            <a:normAutofit/>
          </a:bodyPr>
          <a:lstStyle>
            <a:lvl1pPr marL="0" indent="0" algn="ctr">
              <a:buNone/>
              <a:defRPr sz="5866" b="1"/>
            </a:lvl1pPr>
          </a:lstStyle>
          <a:p>
            <a:pPr lvl="0"/>
            <a:r>
              <a:rPr lang="en-US" dirty="0"/>
              <a:t>Point #3</a:t>
            </a:r>
          </a:p>
        </p:txBody>
      </p:sp>
      <p:sp>
        <p:nvSpPr>
          <p:cNvPr id="16" name="Marcador de texto 15"/>
          <p:cNvSpPr>
            <a:spLocks noGrp="1"/>
          </p:cNvSpPr>
          <p:nvPr>
            <p:ph type="body" sz="quarter" idx="19" hasCustomPrompt="1"/>
          </p:nvPr>
        </p:nvSpPr>
        <p:spPr>
          <a:xfrm>
            <a:off x="2015323"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9323811"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16632299" y="9735791"/>
            <a:ext cx="5736850" cy="2535758"/>
          </a:xfrm>
        </p:spPr>
        <p:txBody>
          <a:bodyPr>
            <a:noAutofit/>
          </a:bodyPr>
          <a:lstStyle>
            <a:lvl1pPr marL="0" indent="0" algn="ctr">
              <a:buNone/>
              <a:defRPr sz="3200" baseline="0"/>
            </a:lvl1pPr>
          </a:lstStyle>
          <a:p>
            <a:pPr lvl="0"/>
            <a:r>
              <a:rPr lang="en-US" dirty="0"/>
              <a:t>If there’s a story behind the image, icon or photo above, then this is the best place to put it. Be concise though!</a:t>
            </a:r>
          </a:p>
        </p:txBody>
      </p:sp>
    </p:spTree>
    <p:extLst>
      <p:ext uri="{BB962C8B-B14F-4D97-AF65-F5344CB8AC3E}">
        <p14:creationId xmlns:p14="http://schemas.microsoft.com/office/powerpoint/2010/main" val="201321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oints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9"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19922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oin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2" y="326115"/>
            <a:ext cx="21944424" cy="1655182"/>
          </a:xfrm>
        </p:spPr>
        <p:txBody>
          <a:bodyPr/>
          <a:lstStyle/>
          <a:p>
            <a:r>
              <a:rPr lang="en-US" dirty="0"/>
              <a:t>4 Points</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posición de imagen 6"/>
          <p:cNvSpPr>
            <a:spLocks noGrp="1"/>
          </p:cNvSpPr>
          <p:nvPr>
            <p:ph type="pic" sz="quarter" idx="13" hasCustomPrompt="1"/>
          </p:nvPr>
        </p:nvSpPr>
        <p:spPr>
          <a:xfrm>
            <a:off x="122037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7" name="Marcador de posición de imagen 6"/>
          <p:cNvSpPr>
            <a:spLocks noGrp="1"/>
          </p:cNvSpPr>
          <p:nvPr>
            <p:ph type="pic" sz="quarter" idx="14" hasCustomPrompt="1"/>
          </p:nvPr>
        </p:nvSpPr>
        <p:spPr>
          <a:xfrm>
            <a:off x="6959365"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8" name="Marcador de posición de imagen 6"/>
          <p:cNvSpPr>
            <a:spLocks noGrp="1"/>
          </p:cNvSpPr>
          <p:nvPr>
            <p:ph type="pic" sz="quarter" idx="15" hasCustomPrompt="1"/>
          </p:nvPr>
        </p:nvSpPr>
        <p:spPr>
          <a:xfrm>
            <a:off x="1269835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9" name="Marcador de texto 10"/>
          <p:cNvSpPr>
            <a:spLocks noGrp="1"/>
          </p:cNvSpPr>
          <p:nvPr>
            <p:ph type="body" sz="quarter" idx="16" hasCustomPrompt="1"/>
          </p:nvPr>
        </p:nvSpPr>
        <p:spPr>
          <a:xfrm>
            <a:off x="1219204" y="3959946"/>
            <a:ext cx="4728632" cy="752664"/>
          </a:xfrm>
        </p:spPr>
        <p:txBody>
          <a:bodyPr anchor="b">
            <a:noAutofit/>
          </a:bodyPr>
          <a:lstStyle>
            <a:lvl1pPr marL="0" indent="0" algn="ctr">
              <a:buNone/>
              <a:defRPr sz="4266" b="1"/>
            </a:lvl1pPr>
          </a:lstStyle>
          <a:p>
            <a:pPr lvl="0"/>
            <a:r>
              <a:rPr lang="en-US" dirty="0"/>
              <a:t>Point #1</a:t>
            </a:r>
          </a:p>
        </p:txBody>
      </p:sp>
      <p:sp>
        <p:nvSpPr>
          <p:cNvPr id="10" name="Marcador de texto 10"/>
          <p:cNvSpPr>
            <a:spLocks noGrp="1"/>
          </p:cNvSpPr>
          <p:nvPr>
            <p:ph type="body" sz="quarter" idx="17" hasCustomPrompt="1"/>
          </p:nvPr>
        </p:nvSpPr>
        <p:spPr>
          <a:xfrm>
            <a:off x="6958194" y="3959946"/>
            <a:ext cx="4728632" cy="752664"/>
          </a:xfrm>
        </p:spPr>
        <p:txBody>
          <a:bodyPr anchor="b">
            <a:noAutofit/>
          </a:bodyPr>
          <a:lstStyle>
            <a:lvl1pPr marL="0" indent="0" algn="ctr">
              <a:buNone/>
              <a:defRPr sz="4266" b="1"/>
            </a:lvl1pPr>
          </a:lstStyle>
          <a:p>
            <a:pPr lvl="0"/>
            <a:r>
              <a:rPr lang="en-US" dirty="0"/>
              <a:t>Point #2</a:t>
            </a:r>
          </a:p>
        </p:txBody>
      </p:sp>
      <p:sp>
        <p:nvSpPr>
          <p:cNvPr id="11" name="Marcador de texto 10"/>
          <p:cNvSpPr>
            <a:spLocks noGrp="1"/>
          </p:cNvSpPr>
          <p:nvPr>
            <p:ph type="body" sz="quarter" idx="18" hasCustomPrompt="1"/>
          </p:nvPr>
        </p:nvSpPr>
        <p:spPr>
          <a:xfrm>
            <a:off x="12697182" y="3959946"/>
            <a:ext cx="4728632" cy="752664"/>
          </a:xfrm>
        </p:spPr>
        <p:txBody>
          <a:bodyPr anchor="b">
            <a:noAutofit/>
          </a:bodyPr>
          <a:lstStyle>
            <a:lvl1pPr marL="0" indent="0" algn="ctr">
              <a:buNone/>
              <a:defRPr sz="4266" b="1"/>
            </a:lvl1pPr>
          </a:lstStyle>
          <a:p>
            <a:pPr lvl="0"/>
            <a:r>
              <a:rPr lang="en-US" dirty="0"/>
              <a:t>Point #3</a:t>
            </a:r>
          </a:p>
        </p:txBody>
      </p:sp>
      <p:sp>
        <p:nvSpPr>
          <p:cNvPr id="12" name="Marcador de texto 15"/>
          <p:cNvSpPr>
            <a:spLocks noGrp="1"/>
          </p:cNvSpPr>
          <p:nvPr>
            <p:ph type="body" sz="quarter" idx="19" hasCustomPrompt="1"/>
          </p:nvPr>
        </p:nvSpPr>
        <p:spPr>
          <a:xfrm>
            <a:off x="121920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6958194"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1269718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18437343" y="4825495"/>
            <a:ext cx="4726282" cy="4751086"/>
          </a:xfrm>
        </p:spPr>
        <p:txBody>
          <a:bodyPr>
            <a:normAutofit/>
          </a:bodyPr>
          <a:lstStyle>
            <a:lvl1pPr marL="0" indent="0" algn="ctr">
              <a:buNone/>
              <a:defRPr sz="2800" baseline="0"/>
            </a:lvl1pPr>
          </a:lstStyle>
          <a:p>
            <a:r>
              <a:rPr lang="en-US" dirty="0"/>
              <a:t>An image, an icon or a photo. Whatever you want.</a:t>
            </a:r>
          </a:p>
        </p:txBody>
      </p:sp>
      <p:sp>
        <p:nvSpPr>
          <p:cNvPr id="16" name="Marcador de texto 10"/>
          <p:cNvSpPr>
            <a:spLocks noGrp="1"/>
          </p:cNvSpPr>
          <p:nvPr>
            <p:ph type="body" sz="quarter" idx="23" hasCustomPrompt="1"/>
          </p:nvPr>
        </p:nvSpPr>
        <p:spPr>
          <a:xfrm>
            <a:off x="18436172" y="3959946"/>
            <a:ext cx="4728632" cy="752664"/>
          </a:xfrm>
        </p:spPr>
        <p:txBody>
          <a:bodyPr anchor="b">
            <a:noAutofit/>
          </a:bodyPr>
          <a:lstStyle>
            <a:lvl1pPr marL="0" indent="0" algn="ctr">
              <a:buNone/>
              <a:defRPr sz="4266" b="1"/>
            </a:lvl1pPr>
          </a:lstStyle>
          <a:p>
            <a:pPr lvl="0"/>
            <a:r>
              <a:rPr lang="en-US" dirty="0"/>
              <a:t>Point #4</a:t>
            </a:r>
          </a:p>
        </p:txBody>
      </p:sp>
      <p:sp>
        <p:nvSpPr>
          <p:cNvPr id="17" name="Marcador de texto 15"/>
          <p:cNvSpPr>
            <a:spLocks noGrp="1"/>
          </p:cNvSpPr>
          <p:nvPr>
            <p:ph type="body" sz="quarter" idx="24" hasCustomPrompt="1"/>
          </p:nvPr>
        </p:nvSpPr>
        <p:spPr>
          <a:xfrm>
            <a:off x="18436172" y="9645553"/>
            <a:ext cx="4728632" cy="2623538"/>
          </a:xfrm>
        </p:spPr>
        <p:txBody>
          <a:bodyPr>
            <a:noAutofit/>
          </a:bodyPr>
          <a:lstStyle>
            <a:lvl1pPr marL="0" indent="0" algn="l">
              <a:buNone/>
              <a:defRPr sz="2934" baseline="0"/>
            </a:lvl1pPr>
          </a:lstStyle>
          <a:p>
            <a:pPr lvl="0"/>
            <a:r>
              <a:rPr lang="en-US" dirty="0"/>
              <a:t>If there’s a story behind the image, icon or photo above, then this is the best place to put it. Be concise though!</a:t>
            </a:r>
          </a:p>
        </p:txBody>
      </p:sp>
      <p:cxnSp>
        <p:nvCxnSpPr>
          <p:cNvPr id="19" name="Conector recto 1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84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2"/>
            <a:ext cx="24384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334" b="0" i="1" baseline="0">
                <a:solidFill>
                  <a:srgbClr val="5B5B5B"/>
                </a:solidFill>
              </a:defRPr>
            </a:lvl1pPr>
          </a:lstStyle>
          <a:p>
            <a:pPr lvl="0"/>
            <a:r>
              <a:rPr lang="en-US" dirty="0"/>
              <a:t> </a:t>
            </a:r>
          </a:p>
        </p:txBody>
      </p:sp>
    </p:spTree>
    <p:extLst>
      <p:ext uri="{BB962C8B-B14F-4D97-AF65-F5344CB8AC3E}">
        <p14:creationId xmlns:p14="http://schemas.microsoft.com/office/powerpoint/2010/main" val="203292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8944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85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with Caption and Textbox">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0" y="911179"/>
            <a:ext cx="21945600" cy="9442614"/>
          </a:xfrm>
        </p:spPr>
        <p:txBody>
          <a:bodyPr>
            <a:normAutofit/>
          </a:bodyPr>
          <a:lstStyle>
            <a:lvl1pPr marL="0" indent="0" algn="l">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Marcador de texto 12"/>
          <p:cNvSpPr>
            <a:spLocks noGrp="1"/>
          </p:cNvSpPr>
          <p:nvPr>
            <p:ph type="body" sz="quarter" idx="13" hasCustomPrompt="1"/>
          </p:nvPr>
        </p:nvSpPr>
        <p:spPr>
          <a:xfrm>
            <a:off x="15595937" y="911179"/>
            <a:ext cx="6624570" cy="9442614"/>
          </a:xfrm>
          <a:solidFill>
            <a:srgbClr val="FFFFFF">
              <a:alpha val="60000"/>
            </a:srgbClr>
          </a:solidFill>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noProof="0" dirty="0"/>
              <a:t>Maybe your image needs a little bit more of information. Click here to add a paragraph or a list of elements.</a:t>
            </a:r>
            <a:endParaRPr lang="en-US" dirty="0"/>
          </a:p>
        </p:txBody>
      </p:sp>
    </p:spTree>
    <p:extLst>
      <p:ext uri="{BB962C8B-B14F-4D97-AF65-F5344CB8AC3E}">
        <p14:creationId xmlns:p14="http://schemas.microsoft.com/office/powerpoint/2010/main" val="331337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with Caption 5">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algn="l">
              <a:defRPr sz="6400" b="1"/>
            </a:lvl1pPr>
          </a:lstStyle>
          <a:p>
            <a:r>
              <a:rPr lang="en-US" dirty="0"/>
              <a:t>This is for your images.</a:t>
            </a:r>
          </a:p>
        </p:txBody>
      </p:sp>
    </p:spTree>
    <p:extLst>
      <p:ext uri="{BB962C8B-B14F-4D97-AF65-F5344CB8AC3E}">
        <p14:creationId xmlns:p14="http://schemas.microsoft.com/office/powerpoint/2010/main" val="506284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with Caption 6">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0"/>
            <a:ext cx="24384000" cy="13716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 y="11709213"/>
            <a:ext cx="24383998" cy="1126538"/>
          </a:xfrm>
          <a:solidFill>
            <a:schemeClr val="bg1">
              <a:alpha val="70000"/>
            </a:schemeClr>
          </a:solidFill>
        </p:spPr>
        <p:txBody>
          <a:bodyPr anchor="b">
            <a:noAutofit/>
          </a:bodyPr>
          <a:lstStyle>
            <a:lvl1pPr marL="2404474" indent="0" algn="l" defTabSz="1185304">
              <a:defRPr sz="6400" b="1"/>
            </a:lvl1pPr>
          </a:lstStyle>
          <a:p>
            <a:r>
              <a:rPr lang="en-US" dirty="0"/>
              <a:t>This is for your images.</a:t>
            </a:r>
          </a:p>
        </p:txBody>
      </p:sp>
      <p:sp>
        <p:nvSpPr>
          <p:cNvPr id="8" name="Marcador de texto 19"/>
          <p:cNvSpPr>
            <a:spLocks noGrp="1"/>
          </p:cNvSpPr>
          <p:nvPr>
            <p:ph type="body" sz="quarter" idx="25" hasCustomPrompt="1"/>
          </p:nvPr>
        </p:nvSpPr>
        <p:spPr>
          <a:xfrm>
            <a:off x="1027999" y="11722014"/>
            <a:ext cx="1102434" cy="1100936"/>
          </a:xfrm>
        </p:spPr>
        <p:txBody>
          <a:bodyPr anchor="ctr">
            <a:noAutofit/>
          </a:bodyPr>
          <a:lstStyle>
            <a:lvl1pPr marL="0" indent="0" algn="ctr">
              <a:buNone/>
              <a:defRPr sz="1866"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162807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8" name="Marcador de texto 7"/>
          <p:cNvSpPr>
            <a:spLocks noGrp="1"/>
          </p:cNvSpPr>
          <p:nvPr>
            <p:ph type="body" sz="quarter" idx="15" hasCustomPrompt="1"/>
          </p:nvPr>
        </p:nvSpPr>
        <p:spPr>
          <a:xfrm>
            <a:off x="15443442" y="3111109"/>
            <a:ext cx="6358224" cy="2573866"/>
          </a:xfrm>
        </p:spPr>
        <p:txBody>
          <a:bodyPr anchor="b">
            <a:noAutofit/>
          </a:bodyPr>
          <a:lstStyle>
            <a:lvl1pPr marL="0" indent="0" algn="r">
              <a:buNone/>
              <a:defRPr sz="3200">
                <a:solidFill>
                  <a:srgbClr val="5B5B5B"/>
                </a:solidFill>
              </a:defRPr>
            </a:lvl1pPr>
            <a:lvl2pPr marL="1219170" indent="0">
              <a:buNone/>
              <a:defRPr/>
            </a:lvl2pPr>
            <a:lvl3pPr marL="2438340" indent="0">
              <a:buNone/>
              <a:defRPr/>
            </a:lvl3pPr>
            <a:lvl4pPr marL="3657508" indent="0">
              <a:buNone/>
              <a:defRPr/>
            </a:lvl4pPr>
            <a:lvl5pPr marL="4876678" indent="0">
              <a:buNone/>
              <a:defRPr/>
            </a:lvl5pPr>
          </a:lstStyle>
          <a:p>
            <a:r>
              <a:rPr lang="en-US" dirty="0"/>
              <a:t>Insert Professor’s name and other information, fill it with the color of your choice and change font size if needed.</a:t>
            </a:r>
          </a:p>
        </p:txBody>
      </p:sp>
      <p:sp>
        <p:nvSpPr>
          <p:cNvPr id="2" name="Título 1"/>
          <p:cNvSpPr>
            <a:spLocks noGrp="1"/>
          </p:cNvSpPr>
          <p:nvPr>
            <p:ph type="ctrTitle" hasCustomPrompt="1"/>
          </p:nvPr>
        </p:nvSpPr>
        <p:spPr>
          <a:xfrm>
            <a:off x="1219201" y="29455"/>
            <a:ext cx="23047002" cy="2555706"/>
          </a:xfrm>
        </p:spPr>
        <p:txBody>
          <a:bodyPr anchor="ctr">
            <a:normAutofit/>
          </a:bodyPr>
          <a:lstStyle>
            <a:lvl1pPr algn="l">
              <a:lnSpc>
                <a:spcPct val="80000"/>
              </a:lnSpc>
              <a:defRPr sz="11734" baseline="0">
                <a:solidFill>
                  <a:schemeClr val="tx1"/>
                </a:solidFill>
              </a:defRPr>
            </a:lvl1pPr>
          </a:lstStyle>
          <a:p>
            <a:r>
              <a:rPr lang="en-US" noProof="0" dirty="0"/>
              <a:t>This is a title.</a:t>
            </a:r>
            <a:endParaRPr lang="en-US" dirty="0"/>
          </a:p>
        </p:txBody>
      </p:sp>
      <p:cxnSp>
        <p:nvCxnSpPr>
          <p:cNvPr id="13" name="Conector recto 12"/>
          <p:cNvCxnSpPr/>
          <p:nvPr/>
        </p:nvCxnSpPr>
        <p:spPr>
          <a:xfrm>
            <a:off x="3681161" y="2602091"/>
            <a:ext cx="207028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posición de imagen 13"/>
          <p:cNvSpPr>
            <a:spLocks noGrp="1"/>
          </p:cNvSpPr>
          <p:nvPr>
            <p:ph type="pic" sz="quarter" idx="13" hasCustomPrompt="1"/>
          </p:nvPr>
        </p:nvSpPr>
        <p:spPr>
          <a:xfrm>
            <a:off x="0" y="5684973"/>
            <a:ext cx="24384000" cy="8031026"/>
          </a:xfrm>
        </p:spPr>
        <p:txBody>
          <a:bodyPr>
            <a:normAutofit/>
          </a:bodyPr>
          <a:lstStyle>
            <a:lvl1pPr marL="0" indent="0" algn="ctr">
              <a:buNone/>
              <a:defRPr sz="5334"/>
            </a:lvl1pPr>
          </a:lstStyle>
          <a:p>
            <a:r>
              <a:rPr lang="en-US" dirty="0"/>
              <a:t>Click the icon below to add an image of your choice.</a:t>
            </a:r>
          </a:p>
        </p:txBody>
      </p:sp>
      <p:sp>
        <p:nvSpPr>
          <p:cNvPr id="3" name="Subtítulo 2"/>
          <p:cNvSpPr>
            <a:spLocks noGrp="1"/>
          </p:cNvSpPr>
          <p:nvPr>
            <p:ph type="subTitle" idx="1" hasCustomPrompt="1"/>
          </p:nvPr>
        </p:nvSpPr>
        <p:spPr>
          <a:xfrm>
            <a:off x="3681160" y="2854389"/>
            <a:ext cx="11191952" cy="2366458"/>
          </a:xfrm>
        </p:spPr>
        <p:txBody>
          <a:bodyPr>
            <a:noAutofit/>
          </a:bodyPr>
          <a:lstStyle>
            <a:lvl1pPr marL="0" indent="0" algn="l">
              <a:buNone/>
              <a:defRPr sz="4800" b="1" baseline="0">
                <a:solidFill>
                  <a:schemeClr val="tx2"/>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19" name="Marcador de posición de imagen 6"/>
          <p:cNvSpPr>
            <a:spLocks noGrp="1"/>
          </p:cNvSpPr>
          <p:nvPr>
            <p:ph type="pic" sz="quarter" idx="14" hasCustomPrompt="1"/>
          </p:nvPr>
        </p:nvSpPr>
        <p:spPr>
          <a:xfrm>
            <a:off x="21801669" y="3116003"/>
            <a:ext cx="2582334" cy="2568974"/>
          </a:xfrm>
        </p:spPr>
        <p:txBody>
          <a:bodyPr>
            <a:normAutofit/>
          </a:bodyPr>
          <a:lstStyle>
            <a:lvl1pPr marL="0" indent="0" algn="ctr">
              <a:buNone/>
              <a:defRPr sz="3200"/>
            </a:lvl1pPr>
          </a:lstStyle>
          <a:p>
            <a:r>
              <a:rPr lang="en-US" dirty="0"/>
              <a:t>Photo</a:t>
            </a:r>
          </a:p>
        </p:txBody>
      </p:sp>
    </p:spTree>
    <p:extLst>
      <p:ext uri="{BB962C8B-B14F-4D97-AF65-F5344CB8AC3E}">
        <p14:creationId xmlns:p14="http://schemas.microsoft.com/office/powerpoint/2010/main" val="4242581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Images with Caption 1">
    <p:spTree>
      <p:nvGrpSpPr>
        <p:cNvPr id="1" name=""/>
        <p:cNvGrpSpPr/>
        <p:nvPr/>
      </p:nvGrpSpPr>
      <p:grpSpPr>
        <a:xfrm>
          <a:off x="0" y="0"/>
          <a:ext cx="0" cy="0"/>
          <a:chOff x="0" y="0"/>
          <a:chExt cx="0" cy="0"/>
        </a:xfrm>
      </p:grpSpPr>
      <p:sp>
        <p:nvSpPr>
          <p:cNvPr id="8" name="Marcador de posición de imagen 13"/>
          <p:cNvSpPr>
            <a:spLocks noGrp="1"/>
          </p:cNvSpPr>
          <p:nvPr>
            <p:ph type="pic" sz="quarter" idx="18" hasCustomPrompt="1"/>
          </p:nvPr>
        </p:nvSpPr>
        <p:spPr>
          <a:xfrm>
            <a:off x="1219200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15" name="Marcador de posición de imagen 13"/>
          <p:cNvSpPr>
            <a:spLocks noGrp="1"/>
          </p:cNvSpPr>
          <p:nvPr>
            <p:ph type="pic" sz="quarter" idx="14" hasCustomPrompt="1"/>
          </p:nvPr>
        </p:nvSpPr>
        <p:spPr>
          <a:xfrm>
            <a:off x="0" y="2"/>
            <a:ext cx="12192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190325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Images with Caption 2">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8" name="Marcador de posición de imagen 13"/>
          <p:cNvSpPr>
            <a:spLocks noGrp="1"/>
          </p:cNvSpPr>
          <p:nvPr>
            <p:ph type="pic" sz="quarter" idx="15" hasCustomPrompt="1"/>
          </p:nvPr>
        </p:nvSpPr>
        <p:spPr>
          <a:xfrm>
            <a:off x="12192000" y="-16934"/>
            <a:ext cx="12192000" cy="12960000"/>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3681163" y="11711529"/>
            <a:ext cx="20110910" cy="1149018"/>
          </a:xfrm>
        </p:spPr>
        <p:txBody>
          <a:bodyPr anchor="b">
            <a:noAutofit/>
          </a:bodyPr>
          <a:lstStyle>
            <a:lvl1pPr algn="l">
              <a:defRPr sz="6400" b="1"/>
            </a:lvl1pPr>
          </a:lstStyle>
          <a:p>
            <a:r>
              <a:rPr lang="en-US" dirty="0"/>
              <a:t>This is for your images.</a:t>
            </a:r>
          </a:p>
        </p:txBody>
      </p:sp>
      <p:cxnSp>
        <p:nvCxnSpPr>
          <p:cNvPr id="10" name="Conector recto 9"/>
          <p:cNvCxnSpPr/>
          <p:nvPr/>
        </p:nvCxnSpPr>
        <p:spPr>
          <a:xfrm>
            <a:off x="3681161" y="130963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36595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Images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19200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1923234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Images with Caption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1219203"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779027" y="911179"/>
            <a:ext cx="10385778" cy="9442614"/>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690267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with Content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4473549" y="911181"/>
            <a:ext cx="8691170" cy="4234030"/>
          </a:xfrm>
        </p:spPr>
        <p:txBody>
          <a:bodyPr anchor="b">
            <a:noAutofit/>
          </a:bodyPr>
          <a:lstStyle>
            <a:lvl1pPr algn="l">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4473549" y="11496845"/>
            <a:ext cx="8691170" cy="1204750"/>
          </a:xfrm>
        </p:spPr>
        <p:txBody>
          <a:bodyPr anchor="b">
            <a:noAutofit/>
          </a:bodyPr>
          <a:lstStyle>
            <a:lvl1pPr marL="0" indent="0">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4473545"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219200"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4474359" y="5615297"/>
            <a:ext cx="8690442" cy="5749926"/>
          </a:xfrm>
        </p:spPr>
        <p:txBody>
          <a:bodyPr>
            <a:noAutofit/>
          </a:bodyPr>
          <a:lstStyle>
            <a:lvl1pPr marL="0" indent="0">
              <a:buNone/>
              <a:defRPr sz="4534"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274260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ith Content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5" y="911181"/>
            <a:ext cx="8691170" cy="4234030"/>
          </a:xfrm>
        </p:spPr>
        <p:txBody>
          <a:bodyPr anchor="b">
            <a:noAutofit/>
          </a:bodyPr>
          <a:lstStyle>
            <a:lvl1pPr algn="r">
              <a:lnSpc>
                <a:spcPct val="90000"/>
              </a:lnSpc>
              <a:defRPr sz="9600" b="1"/>
            </a:lvl1pPr>
          </a:lstStyle>
          <a:p>
            <a:r>
              <a:rPr lang="en-US" dirty="0"/>
              <a:t>This is for your images too.</a:t>
            </a:r>
          </a:p>
        </p:txBody>
      </p:sp>
      <p:sp>
        <p:nvSpPr>
          <p:cNvPr id="4" name="Marcador de texto 3"/>
          <p:cNvSpPr>
            <a:spLocks noGrp="1"/>
          </p:cNvSpPr>
          <p:nvPr>
            <p:ph type="body" sz="half" idx="2" hasCustomPrompt="1"/>
          </p:nvPr>
        </p:nvSpPr>
        <p:spPr>
          <a:xfrm>
            <a:off x="1219205" y="11496845"/>
            <a:ext cx="8691170" cy="1204750"/>
          </a:xfrm>
        </p:spPr>
        <p:txBody>
          <a:bodyPr anchor="b">
            <a:noAutofit/>
          </a:bodyPr>
          <a:lstStyle>
            <a:lvl1pPr marL="0" indent="0" algn="r">
              <a:buNone/>
              <a:defRPr sz="2666"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8056617" y="542814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arcador de posición de imagen 2"/>
          <p:cNvSpPr>
            <a:spLocks noGrp="1"/>
          </p:cNvSpPr>
          <p:nvPr>
            <p:ph type="pic" idx="1" hasCustomPrompt="1"/>
          </p:nvPr>
        </p:nvSpPr>
        <p:spPr>
          <a:xfrm>
            <a:off x="10711754" y="911181"/>
            <a:ext cx="12452960" cy="1179041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1220015" y="5615297"/>
            <a:ext cx="8690442" cy="5749926"/>
          </a:xfrm>
        </p:spPr>
        <p:txBody>
          <a:bodyPr>
            <a:normAutofit/>
          </a:bodyPr>
          <a:lstStyle>
            <a:lvl1pPr marL="0" indent="0" algn="r">
              <a:buNone/>
              <a:defRPr sz="4266" b="0" baseline="0">
                <a:solidFill>
                  <a:schemeClr val="tx1">
                    <a:lumMod val="75000"/>
                    <a:lumOff val="25000"/>
                  </a:schemeClr>
                </a:solidFill>
              </a:defRPr>
            </a:lvl1pPr>
          </a:lstStyle>
          <a:p>
            <a:pPr lvl="0"/>
            <a:r>
              <a:rPr lang="en-US" dirty="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311691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ith Content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12206002" y="2447545"/>
            <a:ext cx="0"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Tree>
    <p:extLst>
      <p:ext uri="{BB962C8B-B14F-4D97-AF65-F5344CB8AC3E}">
        <p14:creationId xmlns:p14="http://schemas.microsoft.com/office/powerpoint/2010/main" val="4274949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with Content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7" name="Marcador de texto 12"/>
          <p:cNvSpPr>
            <a:spLocks noGrp="1"/>
          </p:cNvSpPr>
          <p:nvPr>
            <p:ph type="body" sz="quarter" idx="28" hasCustomPrompt="1"/>
          </p:nvPr>
        </p:nvSpPr>
        <p:spPr>
          <a:xfrm>
            <a:off x="2671319"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#1</a:t>
            </a:r>
          </a:p>
        </p:txBody>
      </p:sp>
      <p:sp>
        <p:nvSpPr>
          <p:cNvPr id="18" name="Marcador de texto 12"/>
          <p:cNvSpPr>
            <a:spLocks noGrp="1"/>
          </p:cNvSpPr>
          <p:nvPr>
            <p:ph type="body" sz="quarter" idx="29" hasCustomPrompt="1"/>
          </p:nvPr>
        </p:nvSpPr>
        <p:spPr>
          <a:xfrm>
            <a:off x="13095113"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#2</a:t>
            </a:r>
          </a:p>
        </p:txBody>
      </p:sp>
    </p:spTree>
    <p:extLst>
      <p:ext uri="{BB962C8B-B14F-4D97-AF65-F5344CB8AC3E}">
        <p14:creationId xmlns:p14="http://schemas.microsoft.com/office/powerpoint/2010/main" val="94620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6" y="11292723"/>
            <a:ext cx="19069368" cy="1435510"/>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2447545"/>
            <a:ext cx="8645574" cy="863999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2" name="Conector recto 15"/>
          <p:cNvCxnSpPr/>
          <p:nvPr/>
        </p:nvCxnSpPr>
        <p:spPr>
          <a:xfrm flipH="1" flipV="1">
            <a:off x="12190734" y="2447545"/>
            <a:ext cx="6708" cy="863999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31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Image with Content 5">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1219203" y="2447546"/>
            <a:ext cx="6791942"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558384" y="11000463"/>
            <a:ext cx="19069368" cy="1607546"/>
          </a:xfrm>
        </p:spPr>
        <p:txBody>
          <a:bodyPr>
            <a:normAutofit/>
          </a:bodyPr>
          <a:lstStyle>
            <a:lvl1pPr marL="0" indent="0" algn="ctr">
              <a:buNone/>
              <a:defRPr sz="3734" b="0" baseline="0">
                <a:solidFill>
                  <a:schemeClr val="tx1">
                    <a:lumMod val="75000"/>
                    <a:lumOff val="25000"/>
                  </a:schemeClr>
                </a:solidFill>
              </a:defRPr>
            </a:lvl1pPr>
          </a:lstStyle>
          <a:p>
            <a:pPr lvl="0"/>
            <a:r>
              <a:rPr lang="en-US" dirty="0"/>
              <a:t>If there’s a common story behind your images,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6540970" y="2447546"/>
            <a:ext cx="6623828" cy="808352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Marcador de posición de imagen 2"/>
          <p:cNvSpPr>
            <a:spLocks noGrp="1"/>
          </p:cNvSpPr>
          <p:nvPr>
            <p:ph type="pic" idx="27" hasCustomPrompt="1"/>
          </p:nvPr>
        </p:nvSpPr>
        <p:spPr>
          <a:xfrm>
            <a:off x="8833760" y="2441573"/>
            <a:ext cx="6949024" cy="8090354"/>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cxnSp>
        <p:nvCxnSpPr>
          <p:cNvPr id="16" name="Conector recto 15"/>
          <p:cNvCxnSpPr/>
          <p:nvPr/>
        </p:nvCxnSpPr>
        <p:spPr>
          <a:xfrm flipV="1">
            <a:off x="836984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5"/>
          <p:cNvCxnSpPr/>
          <p:nvPr/>
        </p:nvCxnSpPr>
        <p:spPr>
          <a:xfrm flipV="1">
            <a:off x="16141488" y="2447546"/>
            <a:ext cx="0" cy="8083528"/>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39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828800" y="1159681"/>
            <a:ext cx="20726400" cy="7946410"/>
          </a:xfrm>
        </p:spPr>
        <p:txBody>
          <a:bodyPr anchor="b">
            <a:normAutofit/>
          </a:bodyPr>
          <a:lstStyle>
            <a:lvl1pPr algn="l">
              <a:lnSpc>
                <a:spcPct val="80000"/>
              </a:lnSpc>
              <a:defRPr sz="17600" baseline="0">
                <a:solidFill>
                  <a:schemeClr val="tx1"/>
                </a:solidFill>
              </a:defRPr>
            </a:lvl1pPr>
          </a:lstStyle>
          <a:p>
            <a:r>
              <a:rPr lang="en-US" noProof="0" dirty="0"/>
              <a:t>This is a title.</a:t>
            </a:r>
            <a:endParaRPr lang="en-US" dirty="0"/>
          </a:p>
        </p:txBody>
      </p:sp>
      <p:sp>
        <p:nvSpPr>
          <p:cNvPr id="3" name="Subtítulo 2"/>
          <p:cNvSpPr>
            <a:spLocks noGrp="1"/>
          </p:cNvSpPr>
          <p:nvPr>
            <p:ph type="subTitle" idx="1" hasCustomPrompt="1"/>
          </p:nvPr>
        </p:nvSpPr>
        <p:spPr>
          <a:xfrm>
            <a:off x="5249335" y="9511919"/>
            <a:ext cx="17305866" cy="3189674"/>
          </a:xfrm>
        </p:spPr>
        <p:txBody>
          <a:bodyPr>
            <a:noAutofit/>
          </a:bodyPr>
          <a:lstStyle>
            <a:lvl1pPr marL="0" indent="0" algn="l">
              <a:buNone/>
              <a:defRPr sz="5334" b="0" baseline="0">
                <a:solidFill>
                  <a:schemeClr val="tx1">
                    <a:lumMod val="65000"/>
                    <a:lumOff val="35000"/>
                  </a:schemeClr>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But there’s also room for a Subtitle. Don’t make it so long though.</a:t>
            </a:r>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5249335" y="9249838"/>
            <a:ext cx="19134666"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7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Screen Image">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769229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3716000"/>
          </a:xfrm>
        </p:spPr>
        <p:txBody>
          <a:bodyPr>
            <a:normAutofit/>
          </a:bodyPr>
          <a:lstStyle>
            <a:lvl1pPr marL="0" marR="0" indent="0" algn="ctr" defTabSz="1219170" rtl="0" eaLnBrk="1" fontAlgn="auto" latinLnBrk="0" hangingPunct="1">
              <a:lnSpc>
                <a:spcPct val="100000"/>
              </a:lnSpc>
              <a:spcBef>
                <a:spcPct val="20000"/>
              </a:spcBef>
              <a:spcAft>
                <a:spcPts val="0"/>
              </a:spcAft>
              <a:buClrTx/>
              <a:buSzTx/>
              <a:buFont typeface="Arial"/>
              <a:buNone/>
              <a:tabLst/>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56355" y="0"/>
            <a:ext cx="1222765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7467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406531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ree Full Screen Images">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227648" cy="1297925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206258"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206258" y="6858001"/>
            <a:ext cx="12192000" cy="6121258"/>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2" name="Título 1">
            <a:extLst>
              <a:ext uri="{FF2B5EF4-FFF2-40B4-BE49-F238E27FC236}">
                <a16:creationId xmlns:a16="http://schemas.microsoft.com/office/drawing/2014/main" id="{64AA72A8-60D2-4DD7-88A0-32E6568B486C}"/>
              </a:ext>
            </a:extLst>
          </p:cNvPr>
          <p:cNvSpPr>
            <a:spLocks noGrp="1"/>
          </p:cNvSpPr>
          <p:nvPr>
            <p:ph type="title" hasCustomPrompt="1"/>
          </p:nvPr>
        </p:nvSpPr>
        <p:spPr>
          <a:xfrm>
            <a:off x="0" y="11709213"/>
            <a:ext cx="24398258" cy="1126538"/>
          </a:xfrm>
        </p:spPr>
        <p:txBody>
          <a:bodyPr anchor="b">
            <a:noAutofit/>
          </a:bodyPr>
          <a:lstStyle>
            <a:lvl1pPr algn="l">
              <a:defRPr sz="6400" b="1"/>
            </a:lvl1pPr>
          </a:lstStyle>
          <a:p>
            <a:r>
              <a:rPr lang="en-US" dirty="0"/>
              <a:t>This is for your images.</a:t>
            </a:r>
          </a:p>
        </p:txBody>
      </p:sp>
      <p:sp>
        <p:nvSpPr>
          <p:cNvPr id="13" name="Marcador de texto 19">
            <a:extLst>
              <a:ext uri="{FF2B5EF4-FFF2-40B4-BE49-F238E27FC236}">
                <a16:creationId xmlns:a16="http://schemas.microsoft.com/office/drawing/2014/main" id="{B6513FE9-AC8E-45A9-B7CF-7DE7CDD811B1}"/>
              </a:ext>
            </a:extLst>
          </p:cNvPr>
          <p:cNvSpPr>
            <a:spLocks noGrp="1"/>
          </p:cNvSpPr>
          <p:nvPr>
            <p:ph type="body" sz="quarter" idx="17" hasCustomPrompt="1"/>
          </p:nvPr>
        </p:nvSpPr>
        <p:spPr>
          <a:xfrm>
            <a:off x="367645" y="12979258"/>
            <a:ext cx="550750" cy="518360"/>
          </a:xfrm>
        </p:spPr>
        <p:txBody>
          <a:bodyPr anchor="ctr">
            <a:noAutofit/>
          </a:bodyPr>
          <a:lstStyle>
            <a:lvl1pPr marL="0" indent="0" algn="ctr">
              <a:buNone/>
              <a:defRPr sz="1066" b="0" i="1" baseline="0">
                <a:solidFill>
                  <a:srgbClr val="5B5B5B"/>
                </a:solidFill>
              </a:defRPr>
            </a:lvl1pPr>
          </a:lstStyle>
          <a:p>
            <a:pPr lvl="0"/>
            <a:r>
              <a:rPr lang="en-US" dirty="0"/>
              <a:t> </a:t>
            </a:r>
          </a:p>
        </p:txBody>
      </p:sp>
    </p:spTree>
    <p:extLst>
      <p:ext uri="{BB962C8B-B14F-4D97-AF65-F5344CB8AC3E}">
        <p14:creationId xmlns:p14="http://schemas.microsoft.com/office/powerpoint/2010/main" val="3735822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ur Full Screen Images">
    <p:spTree>
      <p:nvGrpSpPr>
        <p:cNvPr id="1" name=""/>
        <p:cNvGrpSpPr/>
        <p:nvPr/>
      </p:nvGrpSpPr>
      <p:grpSpPr>
        <a:xfrm>
          <a:off x="0" y="0"/>
          <a:ext cx="0" cy="0"/>
          <a:chOff x="0" y="0"/>
          <a:chExt cx="0" cy="0"/>
        </a:xfrm>
      </p:grpSpPr>
      <p:sp>
        <p:nvSpPr>
          <p:cNvPr id="12" name="Marcador de posición de imagen 2"/>
          <p:cNvSpPr>
            <a:spLocks noGrp="1"/>
          </p:cNvSpPr>
          <p:nvPr>
            <p:ph type="pic" idx="15" hasCustomPrompt="1"/>
          </p:nvPr>
        </p:nvSpPr>
        <p:spPr>
          <a:xfrm>
            <a:off x="-2674" y="0"/>
            <a:ext cx="12192000"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posición de imagen 2"/>
          <p:cNvSpPr>
            <a:spLocks noGrp="1"/>
          </p:cNvSpPr>
          <p:nvPr>
            <p:ph type="pic" idx="16" hasCustomPrompt="1"/>
          </p:nvPr>
        </p:nvSpPr>
        <p:spPr>
          <a:xfrm>
            <a:off x="-2674" y="6829781"/>
            <a:ext cx="12192000"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4/12/2019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posición de imagen 2"/>
          <p:cNvSpPr>
            <a:spLocks noGrp="1"/>
          </p:cNvSpPr>
          <p:nvPr>
            <p:ph type="pic" idx="13" hasCustomPrompt="1"/>
          </p:nvPr>
        </p:nvSpPr>
        <p:spPr>
          <a:xfrm>
            <a:off x="12178039" y="0"/>
            <a:ext cx="12205962" cy="6858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0" name="Marcador de posición de imagen 2"/>
          <p:cNvSpPr>
            <a:spLocks noGrp="1"/>
          </p:cNvSpPr>
          <p:nvPr>
            <p:ph type="pic" idx="14" hasCustomPrompt="1"/>
          </p:nvPr>
        </p:nvSpPr>
        <p:spPr>
          <a:xfrm>
            <a:off x="12178039" y="6829781"/>
            <a:ext cx="12205962" cy="6886222"/>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2668004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Image 1">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2887969"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12887970" y="10842557"/>
            <a:ext cx="10635528" cy="876302"/>
          </a:xfrm>
        </p:spPr>
        <p:txBody>
          <a:bodyPr>
            <a:noAutofit/>
          </a:bodyPr>
          <a:lstStyle>
            <a:lvl1pPr marL="0" indent="0" algn="l">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11853806"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887970" y="3184470"/>
            <a:ext cx="10635528" cy="7382520"/>
          </a:xfrm>
        </p:spPr>
        <p:txBody>
          <a:bodyPr anchor="t"/>
          <a:lstStyle>
            <a:lvl1pPr algn="l">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3565173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Image 2">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12278368" y="0"/>
            <a:ext cx="12192000" cy="13716000"/>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9604017" y="10722982"/>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822246" y="10842557"/>
            <a:ext cx="10635528" cy="876302"/>
          </a:xfrm>
        </p:spPr>
        <p:txBody>
          <a:bodyPr>
            <a:noAutofit/>
          </a:bodyPr>
          <a:lstStyle>
            <a:lvl1pPr marL="0" indent="0" algn="r">
              <a:buNone/>
              <a:defRPr sz="5334" i="1" baseline="0"/>
            </a:lvl1pPr>
          </a:lstStyle>
          <a:p>
            <a:pPr lvl="0"/>
            <a:r>
              <a:rPr lang="en-US" dirty="0"/>
              <a:t>- Someone</a:t>
            </a:r>
          </a:p>
        </p:txBody>
      </p:sp>
      <p:sp>
        <p:nvSpPr>
          <p:cNvPr id="14" name="Marcador de texto 14"/>
          <p:cNvSpPr>
            <a:spLocks noGrp="1"/>
          </p:cNvSpPr>
          <p:nvPr>
            <p:ph type="body" sz="quarter" idx="15" hasCustomPrompt="1"/>
          </p:nvPr>
        </p:nvSpPr>
        <p:spPr>
          <a:xfrm>
            <a:off x="8013724" y="300743"/>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822246" y="3184470"/>
            <a:ext cx="10635528" cy="7382520"/>
          </a:xfrm>
        </p:spPr>
        <p:txBody>
          <a:bodyPr anchor="t"/>
          <a:lstStyle>
            <a:lvl1pPr algn="r">
              <a:defRPr sz="6400" b="1"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1112031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Image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3" name="Rectángulo 12"/>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Marcador de posición de imagen 6"/>
          <p:cNvSpPr>
            <a:spLocks noGrp="1"/>
          </p:cNvSpPr>
          <p:nvPr>
            <p:ph type="pic" sz="quarter" idx="13" hasCustomPrompt="1"/>
          </p:nvPr>
        </p:nvSpPr>
        <p:spPr>
          <a:xfrm>
            <a:off x="0" y="-2"/>
            <a:ext cx="24384000" cy="7535336"/>
          </a:xfrm>
        </p:spPr>
        <p:txBody>
          <a:bodyPr>
            <a:normAutofit/>
          </a:bodyPr>
          <a:lstStyle>
            <a:lvl1pPr marL="0" indent="0" algn="ctr">
              <a:buNone/>
              <a:defRPr sz="4266" baseline="0"/>
            </a:lvl1pPr>
          </a:lstStyle>
          <a:p>
            <a:r>
              <a:rPr lang="en-US" dirty="0"/>
              <a:t>Nice! Now support it with a beautiful image...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9" name="Conector recto 8"/>
          <p:cNvCxnSpPr/>
          <p:nvPr/>
        </p:nvCxnSpPr>
        <p:spPr>
          <a:xfrm>
            <a:off x="11291647" y="11230606"/>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1"/>
          <p:cNvSpPr>
            <a:spLocks noGrp="1"/>
          </p:cNvSpPr>
          <p:nvPr>
            <p:ph type="body" sz="quarter" idx="14" hasCustomPrompt="1"/>
          </p:nvPr>
        </p:nvSpPr>
        <p:spPr>
          <a:xfrm>
            <a:off x="2038655" y="11370339"/>
            <a:ext cx="20359738" cy="926526"/>
          </a:xfrm>
        </p:spPr>
        <p:txBody>
          <a:bodyPr>
            <a:noAutofit/>
          </a:bodyPr>
          <a:lstStyle>
            <a:lvl1pPr marL="0" indent="0" algn="ctr">
              <a:buNone/>
              <a:defRPr sz="4000" i="1" baseline="0"/>
            </a:lvl1pPr>
          </a:lstStyle>
          <a:p>
            <a:pPr lvl="0"/>
            <a:r>
              <a:rPr lang="en-US" dirty="0"/>
              <a:t>Someone</a:t>
            </a:r>
          </a:p>
        </p:txBody>
      </p:sp>
      <p:sp>
        <p:nvSpPr>
          <p:cNvPr id="2" name="Título 1"/>
          <p:cNvSpPr>
            <a:spLocks noGrp="1"/>
          </p:cNvSpPr>
          <p:nvPr>
            <p:ph type="title" hasCustomPrompt="1"/>
          </p:nvPr>
        </p:nvSpPr>
        <p:spPr>
          <a:xfrm>
            <a:off x="2038655" y="7930438"/>
            <a:ext cx="20359738" cy="3048008"/>
          </a:xfrm>
        </p:spPr>
        <p:txBody>
          <a:bodyPr anchor="b"/>
          <a:lstStyle>
            <a:lvl1pPr algn="ctr">
              <a:defRPr sz="4800" b="0" i="1" baseline="0"/>
            </a:lvl1pPr>
          </a:lstStyle>
          <a:p>
            <a:r>
              <a:rPr lang="en-US" dirty="0"/>
              <a:t>“To quote or not to quote, that is the question... (that you have to ask yourself before using this slide.)”</a:t>
            </a:r>
          </a:p>
        </p:txBody>
      </p:sp>
    </p:spTree>
    <p:extLst>
      <p:ext uri="{BB962C8B-B14F-4D97-AF65-F5344CB8AC3E}">
        <p14:creationId xmlns:p14="http://schemas.microsoft.com/office/powerpoint/2010/main" val="2360122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hort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8" name="Conector recto 7"/>
          <p:cNvCxnSpPr/>
          <p:nvPr/>
        </p:nvCxnSpPr>
        <p:spPr>
          <a:xfrm>
            <a:off x="1219200" y="10805010"/>
            <a:ext cx="219456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texto 11"/>
          <p:cNvSpPr>
            <a:spLocks noGrp="1"/>
          </p:cNvSpPr>
          <p:nvPr>
            <p:ph type="body" sz="quarter" idx="14" hasCustomPrompt="1"/>
          </p:nvPr>
        </p:nvSpPr>
        <p:spPr>
          <a:xfrm>
            <a:off x="1219207" y="10946545"/>
            <a:ext cx="21945598" cy="961706"/>
          </a:xfrm>
        </p:spPr>
        <p:txBody>
          <a:bodyPr>
            <a:noAutofit/>
          </a:bodyPr>
          <a:lstStyle>
            <a:lvl1pPr marL="0" indent="0" algn="ctr">
              <a:buNone/>
              <a:defRPr sz="4000" i="1" baseline="0"/>
            </a:lvl1pPr>
          </a:lstStyle>
          <a:p>
            <a:pPr lvl="0"/>
            <a:r>
              <a:rPr lang="en-US" dirty="0"/>
              <a:t>Someone</a:t>
            </a:r>
          </a:p>
        </p:txBody>
      </p:sp>
      <p:sp>
        <p:nvSpPr>
          <p:cNvPr id="15" name="Marcador de texto 14"/>
          <p:cNvSpPr>
            <a:spLocks noGrp="1"/>
          </p:cNvSpPr>
          <p:nvPr>
            <p:ph type="body" sz="quarter" idx="15" hasCustomPrompt="1"/>
          </p:nvPr>
        </p:nvSpPr>
        <p:spPr>
          <a:xfrm>
            <a:off x="10047586" y="1427407"/>
            <a:ext cx="4326936" cy="5153022"/>
          </a:xfrm>
        </p:spPr>
        <p:txBody>
          <a:bodyPr>
            <a:noAutofit/>
          </a:bodyPr>
          <a:lstStyle>
            <a:lvl1pPr marL="0" indent="0" algn="ctr">
              <a:buNone/>
              <a:defRPr sz="36800" b="1"/>
            </a:lvl1pPr>
          </a:lstStyle>
          <a:p>
            <a:pPr lvl="0"/>
            <a:r>
              <a:rPr lang="en-US" dirty="0"/>
              <a:t>“</a:t>
            </a:r>
          </a:p>
        </p:txBody>
      </p:sp>
      <p:sp>
        <p:nvSpPr>
          <p:cNvPr id="2" name="Título 1"/>
          <p:cNvSpPr>
            <a:spLocks noGrp="1"/>
          </p:cNvSpPr>
          <p:nvPr>
            <p:ph type="title" hasCustomPrompt="1"/>
          </p:nvPr>
        </p:nvSpPr>
        <p:spPr>
          <a:xfrm>
            <a:off x="1219200" y="4359285"/>
            <a:ext cx="21945600" cy="6026498"/>
          </a:xfrm>
        </p:spPr>
        <p:txBody>
          <a:bodyPr anchor="t"/>
          <a:lstStyle>
            <a:lvl1pPr algn="ctr">
              <a:defRPr sz="7466" baseline="0"/>
            </a:lvl1pPr>
          </a:lstStyle>
          <a:p>
            <a:r>
              <a:rPr lang="en-US" dirty="0"/>
              <a:t>This slide is ideal for short quotes, where a couple of text lines is enough.</a:t>
            </a:r>
          </a:p>
        </p:txBody>
      </p:sp>
    </p:spTree>
    <p:extLst>
      <p:ext uri="{BB962C8B-B14F-4D97-AF65-F5344CB8AC3E}">
        <p14:creationId xmlns:p14="http://schemas.microsoft.com/office/powerpoint/2010/main" val="2945298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ong Quote">
    <p:spTree>
      <p:nvGrpSpPr>
        <p:cNvPr id="1" name=""/>
        <p:cNvGrpSpPr/>
        <p:nvPr/>
      </p:nvGrpSpPr>
      <p:grpSpPr>
        <a:xfrm>
          <a:off x="0" y="0"/>
          <a:ext cx="0" cy="0"/>
          <a:chOff x="0" y="0"/>
          <a:chExt cx="0" cy="0"/>
        </a:xfrm>
      </p:grpSpPr>
      <p:sp>
        <p:nvSpPr>
          <p:cNvPr id="6" name="Rectángulo 5"/>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7" name="Rectángulo 6"/>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Título 1"/>
          <p:cNvSpPr>
            <a:spLocks noGrp="1"/>
          </p:cNvSpPr>
          <p:nvPr>
            <p:ph type="title" hasCustomPrompt="1"/>
          </p:nvPr>
        </p:nvSpPr>
        <p:spPr>
          <a:xfrm>
            <a:off x="1219200" y="3202936"/>
            <a:ext cx="21945600" cy="4240688"/>
          </a:xfrm>
        </p:spPr>
        <p:txBody>
          <a:bodyPr anchor="b"/>
          <a:lstStyle>
            <a:lvl1pPr algn="ctr">
              <a:defRPr sz="5334" b="0" i="1" baseline="0"/>
            </a:lvl1pPr>
          </a:lstStyle>
          <a:p>
            <a:r>
              <a:rPr lang="en-US" dirty="0"/>
              <a:t>“This slide instead, is ideal for long quotes, where you need a balance between white space and more words. A paragraph of 5 or more lines of text seems the perfect fit for this kind of content. Use it wisely.”</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0" name="Marcador de texto 11"/>
          <p:cNvSpPr>
            <a:spLocks noGrp="1"/>
          </p:cNvSpPr>
          <p:nvPr>
            <p:ph type="body" sz="quarter" idx="14" hasCustomPrompt="1"/>
          </p:nvPr>
        </p:nvSpPr>
        <p:spPr>
          <a:xfrm>
            <a:off x="1219207" y="8096107"/>
            <a:ext cx="21945598" cy="953054"/>
          </a:xfrm>
        </p:spPr>
        <p:txBody>
          <a:bodyPr>
            <a:noAutofit/>
          </a:bodyPr>
          <a:lstStyle>
            <a:lvl1pPr marL="0" indent="0" algn="ctr">
              <a:buNone/>
              <a:defRPr sz="4000" i="1" baseline="0"/>
            </a:lvl1pPr>
          </a:lstStyle>
          <a:p>
            <a:pPr lvl="0"/>
            <a:r>
              <a:rPr lang="en-US" dirty="0"/>
              <a:t>Someone</a:t>
            </a:r>
          </a:p>
        </p:txBody>
      </p:sp>
      <p:cxnSp>
        <p:nvCxnSpPr>
          <p:cNvPr id="11" name="Conector recto 10"/>
          <p:cNvCxnSpPr/>
          <p:nvPr/>
        </p:nvCxnSpPr>
        <p:spPr>
          <a:xfrm>
            <a:off x="11291647" y="7872174"/>
            <a:ext cx="1853754"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5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2" name="Título 1"/>
          <p:cNvSpPr>
            <a:spLocks noGrp="1"/>
          </p:cNvSpPr>
          <p:nvPr>
            <p:ph type="title" hasCustomPrompt="1"/>
          </p:nvPr>
        </p:nvSpPr>
        <p:spPr>
          <a:xfrm>
            <a:off x="11014033" y="3304698"/>
            <a:ext cx="12150770" cy="5415968"/>
          </a:xfrm>
        </p:spPr>
        <p:txBody>
          <a:bodyPr anchor="t"/>
          <a:lstStyle>
            <a:lvl1pPr algn="l">
              <a:lnSpc>
                <a:spcPct val="80000"/>
              </a:lnSpc>
              <a:defRPr sz="10666"/>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621448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30" name="Marcador de texto 19"/>
          <p:cNvSpPr>
            <a:spLocks noGrp="1"/>
          </p:cNvSpPr>
          <p:nvPr>
            <p:ph type="body" sz="quarter" idx="29"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61442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texto 11"/>
          <p:cNvSpPr>
            <a:spLocks noGrp="1"/>
          </p:cNvSpPr>
          <p:nvPr>
            <p:ph type="body" sz="quarter" idx="14" hasCustomPrompt="1"/>
          </p:nvPr>
        </p:nvSpPr>
        <p:spPr>
          <a:xfrm>
            <a:off x="5743901" y="5670373"/>
            <a:ext cx="3846818" cy="965582"/>
          </a:xfrm>
        </p:spPr>
        <p:txBody>
          <a:bodyPr anchor="t">
            <a:noAutofit/>
          </a:bodyPr>
          <a:lstStyle>
            <a:lvl1pPr marL="0" indent="0" algn="l">
              <a:buNone/>
              <a:defRPr sz="4266" b="1" i="0" baseline="0"/>
            </a:lvl1pPr>
          </a:lstStyle>
          <a:p>
            <a:pPr lvl="0"/>
            <a:r>
              <a:rPr lang="en-US" dirty="0"/>
              <a:t>Activity #2</a:t>
            </a:r>
          </a:p>
        </p:txBody>
      </p:sp>
      <p:sp>
        <p:nvSpPr>
          <p:cNvPr id="11"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2"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3" name="Marcador de texto 11"/>
          <p:cNvSpPr>
            <a:spLocks noGrp="1"/>
          </p:cNvSpPr>
          <p:nvPr>
            <p:ph type="body" sz="quarter" idx="17" hasCustomPrompt="1"/>
          </p:nvPr>
        </p:nvSpPr>
        <p:spPr>
          <a:xfrm>
            <a:off x="14793293" y="5670373"/>
            <a:ext cx="3846818" cy="965582"/>
          </a:xfrm>
        </p:spPr>
        <p:txBody>
          <a:bodyPr anchor="t">
            <a:noAutofit/>
          </a:bodyPr>
          <a:lstStyle>
            <a:lvl1pPr marL="0" indent="0" algn="l">
              <a:buNone/>
              <a:defRPr sz="4266" b="1" i="0" baseline="0"/>
            </a:lvl1pPr>
          </a:lstStyle>
          <a:p>
            <a:pPr lvl="0"/>
            <a:r>
              <a:rPr lang="en-US" dirty="0"/>
              <a:t>Activity #4</a:t>
            </a:r>
          </a:p>
        </p:txBody>
      </p:sp>
      <p:sp>
        <p:nvSpPr>
          <p:cNvPr id="14"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15" name="Marcador de texto 11"/>
          <p:cNvSpPr>
            <a:spLocks noGrp="1"/>
          </p:cNvSpPr>
          <p:nvPr>
            <p:ph type="body" sz="quarter" idx="19" hasCustomPrompt="1"/>
          </p:nvPr>
        </p:nvSpPr>
        <p:spPr>
          <a:xfrm>
            <a:off x="5743901" y="4993223"/>
            <a:ext cx="3846818" cy="668870"/>
          </a:xfrm>
        </p:spPr>
        <p:txBody>
          <a:bodyPr anchor="b">
            <a:noAutofit/>
          </a:bodyPr>
          <a:lstStyle>
            <a:lvl1pPr marL="0" indent="0" algn="l">
              <a:buNone/>
              <a:defRPr sz="3200" b="1" i="0" baseline="0"/>
            </a:lvl1pPr>
          </a:lstStyle>
          <a:p>
            <a:pPr lvl="0"/>
            <a:r>
              <a:rPr lang="en-US" dirty="0"/>
              <a:t>2</a:t>
            </a:r>
          </a:p>
        </p:txBody>
      </p:sp>
      <p:sp>
        <p:nvSpPr>
          <p:cNvPr id="16"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17"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18" name="Marcador de texto 11"/>
          <p:cNvSpPr>
            <a:spLocks noGrp="1"/>
          </p:cNvSpPr>
          <p:nvPr>
            <p:ph type="body" sz="quarter" idx="22" hasCustomPrompt="1"/>
          </p:nvPr>
        </p:nvSpPr>
        <p:spPr>
          <a:xfrm>
            <a:off x="14793293" y="4993223"/>
            <a:ext cx="3846818" cy="668870"/>
          </a:xfrm>
        </p:spPr>
        <p:txBody>
          <a:bodyPr anchor="b">
            <a:noAutofit/>
          </a:bodyPr>
          <a:lstStyle>
            <a:lvl1pPr marL="0" indent="0" algn="l">
              <a:buNone/>
              <a:defRPr sz="3200" b="1" i="0" baseline="0"/>
            </a:lvl1pPr>
          </a:lstStyle>
          <a:p>
            <a:pPr lvl="0"/>
            <a:r>
              <a:rPr lang="en-US" dirty="0"/>
              <a:t>4</a:t>
            </a:r>
          </a:p>
        </p:txBody>
      </p:sp>
      <p:sp>
        <p:nvSpPr>
          <p:cNvPr id="19"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25" name="Marcador de texto 11"/>
          <p:cNvSpPr>
            <a:spLocks noGrp="1"/>
          </p:cNvSpPr>
          <p:nvPr>
            <p:ph type="body" sz="quarter" idx="24" hasCustomPrompt="1"/>
          </p:nvPr>
        </p:nvSpPr>
        <p:spPr>
          <a:xfrm>
            <a:off x="5743901"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6" name="Marcador de texto 11"/>
          <p:cNvSpPr>
            <a:spLocks noGrp="1"/>
          </p:cNvSpPr>
          <p:nvPr>
            <p:ph type="body" sz="quarter" idx="25" hasCustomPrompt="1"/>
          </p:nvPr>
        </p:nvSpPr>
        <p:spPr>
          <a:xfrm>
            <a:off x="1219205"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7" name="Marcador de texto 11"/>
          <p:cNvSpPr>
            <a:spLocks noGrp="1"/>
          </p:cNvSpPr>
          <p:nvPr>
            <p:ph type="body" sz="quarter" idx="26" hasCustomPrompt="1"/>
          </p:nvPr>
        </p:nvSpPr>
        <p:spPr>
          <a:xfrm>
            <a:off x="10268597"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8" name="Marcador de texto 11"/>
          <p:cNvSpPr>
            <a:spLocks noGrp="1"/>
          </p:cNvSpPr>
          <p:nvPr>
            <p:ph type="body" sz="quarter" idx="27" hasCustomPrompt="1"/>
          </p:nvPr>
        </p:nvSpPr>
        <p:spPr>
          <a:xfrm>
            <a:off x="14793293" y="6551283"/>
            <a:ext cx="3846818" cy="3839062"/>
          </a:xfrm>
        </p:spPr>
        <p:txBody>
          <a:bodyPr anchor="t">
            <a:noAutofit/>
          </a:bodyPr>
          <a:lstStyle>
            <a:lvl1pPr marL="0" indent="0" algn="l">
              <a:buNone/>
              <a:defRPr sz="3734" i="0" baseline="0"/>
            </a:lvl1pPr>
          </a:lstStyle>
          <a:p>
            <a:pPr lvl="0"/>
            <a:r>
              <a:rPr lang="en-US" dirty="0"/>
              <a:t>Comments, Timeframe, Names, etc.</a:t>
            </a:r>
          </a:p>
        </p:txBody>
      </p:sp>
      <p:sp>
        <p:nvSpPr>
          <p:cNvPr id="29" name="Marcador de texto 11"/>
          <p:cNvSpPr>
            <a:spLocks noGrp="1"/>
          </p:cNvSpPr>
          <p:nvPr>
            <p:ph type="body" sz="quarter" idx="28" hasCustomPrompt="1"/>
          </p:nvPr>
        </p:nvSpPr>
        <p:spPr>
          <a:xfrm>
            <a:off x="19317987" y="6551283"/>
            <a:ext cx="3846818" cy="3839062"/>
          </a:xfrm>
        </p:spPr>
        <p:txBody>
          <a:bodyPr anchor="t">
            <a:noAutofit/>
          </a:bodyPr>
          <a:lstStyle>
            <a:lvl1pPr marL="0" indent="0" algn="l">
              <a:buNone/>
              <a:defRPr sz="3734" i="0" baseline="0"/>
            </a:lvl1pPr>
          </a:lstStyle>
          <a:p>
            <a:pPr lvl="0"/>
            <a:r>
              <a:rPr lang="en-US" dirty="0"/>
              <a:t>Comments, Timeframe, Names, etc.</a:t>
            </a:r>
          </a:p>
        </p:txBody>
      </p:sp>
      <p:cxnSp>
        <p:nvCxnSpPr>
          <p:cNvPr id="31" name="Conector recto 30"/>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609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543331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Graphic Agenda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3608916"/>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2609144"/>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2609144"/>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2609144"/>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2609144"/>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2609144"/>
            <a:ext cx="3846818" cy="965582"/>
          </a:xfrm>
        </p:spPr>
        <p:txBody>
          <a:bodyPr anchor="t">
            <a:noAutofit/>
          </a:bodyPr>
          <a:lstStyle>
            <a:lvl1pPr marL="0" indent="0" algn="l">
              <a:buNone/>
              <a:defRPr sz="4266" b="1" i="0" baseline="0"/>
            </a:lvl1pPr>
          </a:lstStyle>
          <a:p>
            <a:pPr lvl="0"/>
            <a:r>
              <a:rPr lang="en-US" dirty="0"/>
              <a:t>Activity #5</a:t>
            </a:r>
          </a:p>
        </p:txBody>
      </p:sp>
      <p:sp>
        <p:nvSpPr>
          <p:cNvPr id="31" name="Marcador de posición de imagen 6"/>
          <p:cNvSpPr>
            <a:spLocks noGrp="1"/>
          </p:cNvSpPr>
          <p:nvPr>
            <p:ph type="pic" sz="quarter" idx="24" hasCustomPrompt="1"/>
          </p:nvPr>
        </p:nvSpPr>
        <p:spPr>
          <a:xfrm>
            <a:off x="5757424" y="3608916"/>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3608916"/>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3608916"/>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3608916"/>
            <a:ext cx="3840000" cy="3762298"/>
          </a:xfrm>
        </p:spPr>
        <p:txBody>
          <a:bodyPr>
            <a:normAutofit/>
          </a:bodyPr>
          <a:lstStyle>
            <a:lvl1pPr marL="0" indent="0" algn="ctr">
              <a:buNone/>
              <a:defRPr sz="2934" baseline="0"/>
            </a:lvl1pPr>
          </a:lstStyle>
          <a:p>
            <a:r>
              <a:rPr lang="en-US" dirty="0"/>
              <a:t>An image, an icon, a photo, etc.</a:t>
            </a:r>
          </a:p>
        </p:txBody>
      </p:sp>
      <p:sp>
        <p:nvSpPr>
          <p:cNvPr id="35" name="Marcador de texto 19"/>
          <p:cNvSpPr>
            <a:spLocks noGrp="1"/>
          </p:cNvSpPr>
          <p:nvPr>
            <p:ph type="body" sz="quarter" idx="28"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6" name="Marcador de posición de imagen 6">
            <a:extLst>
              <a:ext uri="{FF2B5EF4-FFF2-40B4-BE49-F238E27FC236}">
                <a16:creationId xmlns:a16="http://schemas.microsoft.com/office/drawing/2014/main" id="{C95C3485-B7FC-48F1-A70E-9645FB818608}"/>
              </a:ext>
            </a:extLst>
          </p:cNvPr>
          <p:cNvSpPr>
            <a:spLocks noGrp="1"/>
          </p:cNvSpPr>
          <p:nvPr>
            <p:ph type="pic" sz="quarter" idx="29" hasCustomPrompt="1"/>
          </p:nvPr>
        </p:nvSpPr>
        <p:spPr>
          <a:xfrm>
            <a:off x="1219193" y="8780737"/>
            <a:ext cx="3840000" cy="3762298"/>
          </a:xfrm>
        </p:spPr>
        <p:txBody>
          <a:bodyPr>
            <a:normAutofit/>
          </a:bodyPr>
          <a:lstStyle>
            <a:lvl1pPr marL="0" indent="0" algn="ctr">
              <a:buNone/>
              <a:defRPr sz="2934" baseline="0"/>
            </a:lvl1pPr>
          </a:lstStyle>
          <a:p>
            <a:r>
              <a:rPr lang="en-US" dirty="0"/>
              <a:t>An image, an icon, a photo, etc.</a:t>
            </a:r>
          </a:p>
        </p:txBody>
      </p:sp>
      <p:sp>
        <p:nvSpPr>
          <p:cNvPr id="27" name="Marcador de texto 11">
            <a:extLst>
              <a:ext uri="{FF2B5EF4-FFF2-40B4-BE49-F238E27FC236}">
                <a16:creationId xmlns:a16="http://schemas.microsoft.com/office/drawing/2014/main" id="{E7DE22DD-EA58-421B-99A1-63EE5FD99065}"/>
              </a:ext>
            </a:extLst>
          </p:cNvPr>
          <p:cNvSpPr>
            <a:spLocks noGrp="1"/>
          </p:cNvSpPr>
          <p:nvPr>
            <p:ph type="body" sz="quarter" idx="30" hasCustomPrompt="1"/>
          </p:nvPr>
        </p:nvSpPr>
        <p:spPr>
          <a:xfrm>
            <a:off x="5750606" y="7780965"/>
            <a:ext cx="3846818" cy="965582"/>
          </a:xfrm>
        </p:spPr>
        <p:txBody>
          <a:bodyPr anchor="t">
            <a:noAutofit/>
          </a:bodyPr>
          <a:lstStyle>
            <a:lvl1pPr marL="0" indent="0" algn="l">
              <a:buNone/>
              <a:defRPr sz="4266" b="1" i="0" baseline="0"/>
            </a:lvl1pPr>
          </a:lstStyle>
          <a:p>
            <a:pPr lvl="0"/>
            <a:r>
              <a:rPr lang="en-US" dirty="0"/>
              <a:t>Activity #7</a:t>
            </a:r>
          </a:p>
        </p:txBody>
      </p:sp>
      <p:sp>
        <p:nvSpPr>
          <p:cNvPr id="28" name="Marcador de texto 11">
            <a:extLst>
              <a:ext uri="{FF2B5EF4-FFF2-40B4-BE49-F238E27FC236}">
                <a16:creationId xmlns:a16="http://schemas.microsoft.com/office/drawing/2014/main" id="{F8ADE46C-E73B-4DCF-BA5D-BC4979FCB6E4}"/>
              </a:ext>
            </a:extLst>
          </p:cNvPr>
          <p:cNvSpPr>
            <a:spLocks noGrp="1"/>
          </p:cNvSpPr>
          <p:nvPr>
            <p:ph type="body" sz="quarter" idx="31" hasCustomPrompt="1"/>
          </p:nvPr>
        </p:nvSpPr>
        <p:spPr>
          <a:xfrm>
            <a:off x="1215790" y="7780965"/>
            <a:ext cx="3846818" cy="965582"/>
          </a:xfrm>
        </p:spPr>
        <p:txBody>
          <a:bodyPr anchor="t">
            <a:noAutofit/>
          </a:bodyPr>
          <a:lstStyle>
            <a:lvl1pPr marL="0" indent="0" algn="l">
              <a:buNone/>
              <a:defRPr sz="4266" b="1" i="0" baseline="0"/>
            </a:lvl1pPr>
          </a:lstStyle>
          <a:p>
            <a:pPr lvl="0"/>
            <a:r>
              <a:rPr lang="en-US" dirty="0"/>
              <a:t>Activity #6</a:t>
            </a:r>
          </a:p>
        </p:txBody>
      </p:sp>
      <p:sp>
        <p:nvSpPr>
          <p:cNvPr id="29" name="Marcador de texto 11">
            <a:extLst>
              <a:ext uri="{FF2B5EF4-FFF2-40B4-BE49-F238E27FC236}">
                <a16:creationId xmlns:a16="http://schemas.microsoft.com/office/drawing/2014/main" id="{25FE3972-2914-4F50-8BA3-C3D11292661C}"/>
              </a:ext>
            </a:extLst>
          </p:cNvPr>
          <p:cNvSpPr>
            <a:spLocks noGrp="1"/>
          </p:cNvSpPr>
          <p:nvPr>
            <p:ph type="body" sz="quarter" idx="32" hasCustomPrompt="1"/>
          </p:nvPr>
        </p:nvSpPr>
        <p:spPr>
          <a:xfrm>
            <a:off x="10265182" y="7780965"/>
            <a:ext cx="3846818" cy="965582"/>
          </a:xfrm>
        </p:spPr>
        <p:txBody>
          <a:bodyPr anchor="t">
            <a:noAutofit/>
          </a:bodyPr>
          <a:lstStyle>
            <a:lvl1pPr marL="0" indent="0" algn="l">
              <a:buNone/>
              <a:defRPr sz="4266" b="1" i="0" baseline="0"/>
            </a:lvl1pPr>
          </a:lstStyle>
          <a:p>
            <a:pPr lvl="0"/>
            <a:r>
              <a:rPr lang="en-US" dirty="0"/>
              <a:t>Activity #8</a:t>
            </a:r>
          </a:p>
        </p:txBody>
      </p:sp>
      <p:sp>
        <p:nvSpPr>
          <p:cNvPr id="30" name="Marcador de texto 11">
            <a:extLst>
              <a:ext uri="{FF2B5EF4-FFF2-40B4-BE49-F238E27FC236}">
                <a16:creationId xmlns:a16="http://schemas.microsoft.com/office/drawing/2014/main" id="{5304982E-FA64-4ECA-8EA3-0B4EEC316F06}"/>
              </a:ext>
            </a:extLst>
          </p:cNvPr>
          <p:cNvSpPr>
            <a:spLocks noGrp="1"/>
          </p:cNvSpPr>
          <p:nvPr>
            <p:ph type="body" sz="quarter" idx="33" hasCustomPrompt="1"/>
          </p:nvPr>
        </p:nvSpPr>
        <p:spPr>
          <a:xfrm>
            <a:off x="14777942" y="7780965"/>
            <a:ext cx="3846818" cy="965582"/>
          </a:xfrm>
        </p:spPr>
        <p:txBody>
          <a:bodyPr anchor="t">
            <a:noAutofit/>
          </a:bodyPr>
          <a:lstStyle>
            <a:lvl1pPr marL="0" indent="0" algn="l">
              <a:buNone/>
              <a:defRPr sz="4266" b="1" i="0" baseline="0"/>
            </a:lvl1pPr>
          </a:lstStyle>
          <a:p>
            <a:pPr lvl="0"/>
            <a:r>
              <a:rPr lang="en-US" dirty="0"/>
              <a:t>Activity #9</a:t>
            </a:r>
          </a:p>
        </p:txBody>
      </p:sp>
      <p:sp>
        <p:nvSpPr>
          <p:cNvPr id="36" name="Marcador de texto 11">
            <a:extLst>
              <a:ext uri="{FF2B5EF4-FFF2-40B4-BE49-F238E27FC236}">
                <a16:creationId xmlns:a16="http://schemas.microsoft.com/office/drawing/2014/main" id="{17E698FB-FB88-4407-9C0D-7F2B6D2D332F}"/>
              </a:ext>
            </a:extLst>
          </p:cNvPr>
          <p:cNvSpPr>
            <a:spLocks noGrp="1"/>
          </p:cNvSpPr>
          <p:nvPr>
            <p:ph type="body" sz="quarter" idx="34" hasCustomPrompt="1"/>
          </p:nvPr>
        </p:nvSpPr>
        <p:spPr>
          <a:xfrm>
            <a:off x="19314572" y="7780965"/>
            <a:ext cx="3846818" cy="965582"/>
          </a:xfrm>
        </p:spPr>
        <p:txBody>
          <a:bodyPr anchor="t">
            <a:noAutofit/>
          </a:bodyPr>
          <a:lstStyle>
            <a:lvl1pPr marL="0" indent="0" algn="l">
              <a:buNone/>
              <a:defRPr sz="4266" b="1" i="0" baseline="0"/>
            </a:lvl1pPr>
          </a:lstStyle>
          <a:p>
            <a:pPr lvl="0"/>
            <a:r>
              <a:rPr lang="en-US" dirty="0"/>
              <a:t>Activity #10</a:t>
            </a:r>
          </a:p>
        </p:txBody>
      </p:sp>
      <p:sp>
        <p:nvSpPr>
          <p:cNvPr id="37" name="Marcador de posición de imagen 6">
            <a:extLst>
              <a:ext uri="{FF2B5EF4-FFF2-40B4-BE49-F238E27FC236}">
                <a16:creationId xmlns:a16="http://schemas.microsoft.com/office/drawing/2014/main" id="{6E9373B7-AAE7-4B07-B6CD-0179E7E5C765}"/>
              </a:ext>
            </a:extLst>
          </p:cNvPr>
          <p:cNvSpPr>
            <a:spLocks noGrp="1"/>
          </p:cNvSpPr>
          <p:nvPr>
            <p:ph type="pic" sz="quarter" idx="35" hasCustomPrompt="1"/>
          </p:nvPr>
        </p:nvSpPr>
        <p:spPr>
          <a:xfrm>
            <a:off x="5754009" y="8780737"/>
            <a:ext cx="3840000" cy="3762298"/>
          </a:xfrm>
        </p:spPr>
        <p:txBody>
          <a:bodyPr>
            <a:normAutofit/>
          </a:bodyPr>
          <a:lstStyle>
            <a:lvl1pPr marL="0" indent="0" algn="ctr">
              <a:buNone/>
              <a:defRPr sz="2934" baseline="0"/>
            </a:lvl1pPr>
          </a:lstStyle>
          <a:p>
            <a:r>
              <a:rPr lang="en-US" dirty="0"/>
              <a:t>An image, an icon, a photo, etc.</a:t>
            </a:r>
          </a:p>
        </p:txBody>
      </p:sp>
      <p:sp>
        <p:nvSpPr>
          <p:cNvPr id="38" name="Marcador de posición de imagen 6">
            <a:extLst>
              <a:ext uri="{FF2B5EF4-FFF2-40B4-BE49-F238E27FC236}">
                <a16:creationId xmlns:a16="http://schemas.microsoft.com/office/drawing/2014/main" id="{2DBA4745-EC17-466F-972C-8AD0D7237AAC}"/>
              </a:ext>
            </a:extLst>
          </p:cNvPr>
          <p:cNvSpPr>
            <a:spLocks noGrp="1"/>
          </p:cNvSpPr>
          <p:nvPr>
            <p:ph type="pic" sz="quarter" idx="36" hasCustomPrompt="1"/>
          </p:nvPr>
        </p:nvSpPr>
        <p:spPr>
          <a:xfrm>
            <a:off x="10268585" y="8780737"/>
            <a:ext cx="3840000" cy="3762298"/>
          </a:xfrm>
        </p:spPr>
        <p:txBody>
          <a:bodyPr>
            <a:normAutofit/>
          </a:bodyPr>
          <a:lstStyle>
            <a:lvl1pPr marL="0" indent="0" algn="ctr">
              <a:buNone/>
              <a:defRPr sz="2934" baseline="0"/>
            </a:lvl1pPr>
          </a:lstStyle>
          <a:p>
            <a:r>
              <a:rPr lang="en-US" dirty="0"/>
              <a:t>An image, an icon, a photo, etc.</a:t>
            </a:r>
          </a:p>
        </p:txBody>
      </p:sp>
      <p:sp>
        <p:nvSpPr>
          <p:cNvPr id="39" name="Marcador de posición de imagen 6">
            <a:extLst>
              <a:ext uri="{FF2B5EF4-FFF2-40B4-BE49-F238E27FC236}">
                <a16:creationId xmlns:a16="http://schemas.microsoft.com/office/drawing/2014/main" id="{F203A319-E692-4A33-92E9-732978AFF45E}"/>
              </a:ext>
            </a:extLst>
          </p:cNvPr>
          <p:cNvSpPr>
            <a:spLocks noGrp="1"/>
          </p:cNvSpPr>
          <p:nvPr>
            <p:ph type="pic" sz="quarter" idx="37" hasCustomPrompt="1"/>
          </p:nvPr>
        </p:nvSpPr>
        <p:spPr>
          <a:xfrm>
            <a:off x="14781345" y="8780737"/>
            <a:ext cx="3840000" cy="3762298"/>
          </a:xfrm>
        </p:spPr>
        <p:txBody>
          <a:bodyPr>
            <a:normAutofit/>
          </a:bodyPr>
          <a:lstStyle>
            <a:lvl1pPr marL="0" indent="0" algn="ctr">
              <a:buNone/>
              <a:defRPr sz="2934" baseline="0"/>
            </a:lvl1pPr>
          </a:lstStyle>
          <a:p>
            <a:r>
              <a:rPr lang="en-US" dirty="0"/>
              <a:t>An image, an icon, a photo, etc.</a:t>
            </a:r>
          </a:p>
        </p:txBody>
      </p:sp>
      <p:sp>
        <p:nvSpPr>
          <p:cNvPr id="40" name="Marcador de posición de imagen 6">
            <a:extLst>
              <a:ext uri="{FF2B5EF4-FFF2-40B4-BE49-F238E27FC236}">
                <a16:creationId xmlns:a16="http://schemas.microsoft.com/office/drawing/2014/main" id="{E0F8FEFA-6DBC-4C95-BD22-28DD10139F17}"/>
              </a:ext>
            </a:extLst>
          </p:cNvPr>
          <p:cNvSpPr>
            <a:spLocks noGrp="1"/>
          </p:cNvSpPr>
          <p:nvPr>
            <p:ph type="pic" sz="quarter" idx="38" hasCustomPrompt="1"/>
          </p:nvPr>
        </p:nvSpPr>
        <p:spPr>
          <a:xfrm>
            <a:off x="19317975" y="8780737"/>
            <a:ext cx="3840000" cy="3762298"/>
          </a:xfrm>
        </p:spPr>
        <p:txBody>
          <a:bodyPr>
            <a:normAutofit/>
          </a:bodyPr>
          <a:lstStyle>
            <a:lvl1pPr marL="0" indent="0" algn="ctr">
              <a:buNone/>
              <a:defRPr sz="2934" baseline="0"/>
            </a:lvl1pPr>
          </a:lstStyle>
          <a:p>
            <a:r>
              <a:rPr lang="en-US" dirty="0"/>
              <a:t>An image, an icon, a photo, etc.</a:t>
            </a:r>
          </a:p>
        </p:txBody>
      </p:sp>
    </p:spTree>
    <p:extLst>
      <p:ext uri="{BB962C8B-B14F-4D97-AF65-F5344CB8AC3E}">
        <p14:creationId xmlns:p14="http://schemas.microsoft.com/office/powerpoint/2010/main" val="2459548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Agenda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3" y="326115"/>
            <a:ext cx="21942190" cy="1655182"/>
          </a:xfrm>
        </p:spPr>
        <p:txBody>
          <a:bodyPr/>
          <a:lstStyle/>
          <a:p>
            <a:r>
              <a:rPr lang="en-US" dirty="0"/>
              <a:t>Agenda</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15" name="Marcador de posición de imagen 6"/>
          <p:cNvSpPr>
            <a:spLocks noGrp="1"/>
          </p:cNvSpPr>
          <p:nvPr>
            <p:ph type="pic" sz="quarter" idx="13" hasCustomPrompt="1"/>
          </p:nvPr>
        </p:nvSpPr>
        <p:spPr>
          <a:xfrm>
            <a:off x="1222608" y="6670145"/>
            <a:ext cx="3840000" cy="3762298"/>
          </a:xfrm>
        </p:spPr>
        <p:txBody>
          <a:bodyPr>
            <a:normAutofit/>
          </a:bodyPr>
          <a:lstStyle>
            <a:lvl1pPr marL="0" indent="0" algn="ctr">
              <a:buNone/>
              <a:defRPr sz="2934" baseline="0"/>
            </a:lvl1pPr>
          </a:lstStyle>
          <a:p>
            <a:r>
              <a:rPr lang="en-US" dirty="0"/>
              <a:t>An image, an icon, a photo, etc.</a:t>
            </a:r>
          </a:p>
        </p:txBody>
      </p:sp>
      <p:sp>
        <p:nvSpPr>
          <p:cNvPr id="16" name="Marcador de texto 11"/>
          <p:cNvSpPr>
            <a:spLocks noGrp="1"/>
          </p:cNvSpPr>
          <p:nvPr>
            <p:ph type="body" sz="quarter" idx="14" hasCustomPrompt="1"/>
          </p:nvPr>
        </p:nvSpPr>
        <p:spPr>
          <a:xfrm>
            <a:off x="5754021" y="5670373"/>
            <a:ext cx="3846818" cy="965582"/>
          </a:xfrm>
        </p:spPr>
        <p:txBody>
          <a:bodyPr anchor="t">
            <a:noAutofit/>
          </a:bodyPr>
          <a:lstStyle>
            <a:lvl1pPr marL="0" indent="0" algn="l">
              <a:buNone/>
              <a:defRPr sz="4266" b="1" i="0" baseline="0"/>
            </a:lvl1pPr>
          </a:lstStyle>
          <a:p>
            <a:pPr lvl="0"/>
            <a:r>
              <a:rPr lang="en-US" dirty="0"/>
              <a:t>Activity #2</a:t>
            </a:r>
          </a:p>
        </p:txBody>
      </p:sp>
      <p:sp>
        <p:nvSpPr>
          <p:cNvPr id="17" name="Marcador de texto 11"/>
          <p:cNvSpPr>
            <a:spLocks noGrp="1"/>
          </p:cNvSpPr>
          <p:nvPr>
            <p:ph type="body" sz="quarter" idx="15" hasCustomPrompt="1"/>
          </p:nvPr>
        </p:nvSpPr>
        <p:spPr>
          <a:xfrm>
            <a:off x="1219205" y="5670373"/>
            <a:ext cx="3846818" cy="965582"/>
          </a:xfrm>
        </p:spPr>
        <p:txBody>
          <a:bodyPr anchor="t">
            <a:noAutofit/>
          </a:bodyPr>
          <a:lstStyle>
            <a:lvl1pPr marL="0" indent="0" algn="l">
              <a:buNone/>
              <a:defRPr sz="4266" b="1" i="0" baseline="0"/>
            </a:lvl1pPr>
          </a:lstStyle>
          <a:p>
            <a:pPr lvl="0"/>
            <a:r>
              <a:rPr lang="en-US" dirty="0"/>
              <a:t>Activity #1</a:t>
            </a:r>
          </a:p>
        </p:txBody>
      </p:sp>
      <p:sp>
        <p:nvSpPr>
          <p:cNvPr id="18" name="Marcador de texto 11"/>
          <p:cNvSpPr>
            <a:spLocks noGrp="1"/>
          </p:cNvSpPr>
          <p:nvPr>
            <p:ph type="body" sz="quarter" idx="16" hasCustomPrompt="1"/>
          </p:nvPr>
        </p:nvSpPr>
        <p:spPr>
          <a:xfrm>
            <a:off x="10268597" y="5670373"/>
            <a:ext cx="3846818" cy="965582"/>
          </a:xfrm>
        </p:spPr>
        <p:txBody>
          <a:bodyPr anchor="t">
            <a:noAutofit/>
          </a:bodyPr>
          <a:lstStyle>
            <a:lvl1pPr marL="0" indent="0" algn="l">
              <a:buNone/>
              <a:defRPr sz="4266" b="1" i="0" baseline="0"/>
            </a:lvl1pPr>
          </a:lstStyle>
          <a:p>
            <a:pPr lvl="0"/>
            <a:r>
              <a:rPr lang="en-US" dirty="0"/>
              <a:t>Activity #3</a:t>
            </a:r>
          </a:p>
        </p:txBody>
      </p:sp>
      <p:sp>
        <p:nvSpPr>
          <p:cNvPr id="19" name="Marcador de texto 11"/>
          <p:cNvSpPr>
            <a:spLocks noGrp="1"/>
          </p:cNvSpPr>
          <p:nvPr>
            <p:ph type="body" sz="quarter" idx="17" hasCustomPrompt="1"/>
          </p:nvPr>
        </p:nvSpPr>
        <p:spPr>
          <a:xfrm>
            <a:off x="14781357" y="5670373"/>
            <a:ext cx="3846818" cy="965582"/>
          </a:xfrm>
        </p:spPr>
        <p:txBody>
          <a:bodyPr anchor="t">
            <a:noAutofit/>
          </a:bodyPr>
          <a:lstStyle>
            <a:lvl1pPr marL="0" indent="0" algn="l">
              <a:buNone/>
              <a:defRPr sz="4266" b="1" i="0" baseline="0"/>
            </a:lvl1pPr>
          </a:lstStyle>
          <a:p>
            <a:pPr lvl="0"/>
            <a:r>
              <a:rPr lang="en-US" dirty="0"/>
              <a:t>Activity #4</a:t>
            </a:r>
          </a:p>
        </p:txBody>
      </p:sp>
      <p:sp>
        <p:nvSpPr>
          <p:cNvPr id="20" name="Marcador de texto 11"/>
          <p:cNvSpPr>
            <a:spLocks noGrp="1"/>
          </p:cNvSpPr>
          <p:nvPr>
            <p:ph type="body" sz="quarter" idx="18" hasCustomPrompt="1"/>
          </p:nvPr>
        </p:nvSpPr>
        <p:spPr>
          <a:xfrm>
            <a:off x="19317987" y="5670373"/>
            <a:ext cx="3846818" cy="965582"/>
          </a:xfrm>
        </p:spPr>
        <p:txBody>
          <a:bodyPr anchor="t">
            <a:noAutofit/>
          </a:bodyPr>
          <a:lstStyle>
            <a:lvl1pPr marL="0" indent="0" algn="l">
              <a:buNone/>
              <a:defRPr sz="4266" b="1" i="0" baseline="0"/>
            </a:lvl1pPr>
          </a:lstStyle>
          <a:p>
            <a:pPr lvl="0"/>
            <a:r>
              <a:rPr lang="en-US" dirty="0"/>
              <a:t>Activity #5</a:t>
            </a:r>
          </a:p>
        </p:txBody>
      </p:sp>
      <p:sp>
        <p:nvSpPr>
          <p:cNvPr id="21" name="Marcador de texto 11"/>
          <p:cNvSpPr>
            <a:spLocks noGrp="1"/>
          </p:cNvSpPr>
          <p:nvPr>
            <p:ph type="body" sz="quarter" idx="19" hasCustomPrompt="1"/>
          </p:nvPr>
        </p:nvSpPr>
        <p:spPr>
          <a:xfrm>
            <a:off x="5754021" y="4993223"/>
            <a:ext cx="3846818" cy="668870"/>
          </a:xfrm>
        </p:spPr>
        <p:txBody>
          <a:bodyPr anchor="b">
            <a:noAutofit/>
          </a:bodyPr>
          <a:lstStyle>
            <a:lvl1pPr marL="0" indent="0" algn="l">
              <a:buNone/>
              <a:defRPr sz="3200" b="1" i="0" baseline="0"/>
            </a:lvl1pPr>
          </a:lstStyle>
          <a:p>
            <a:pPr lvl="0"/>
            <a:r>
              <a:rPr lang="en-US" dirty="0"/>
              <a:t>2</a:t>
            </a:r>
          </a:p>
        </p:txBody>
      </p:sp>
      <p:sp>
        <p:nvSpPr>
          <p:cNvPr id="22" name="Marcador de texto 11"/>
          <p:cNvSpPr>
            <a:spLocks noGrp="1"/>
          </p:cNvSpPr>
          <p:nvPr>
            <p:ph type="body" sz="quarter" idx="20" hasCustomPrompt="1"/>
          </p:nvPr>
        </p:nvSpPr>
        <p:spPr>
          <a:xfrm>
            <a:off x="1219205" y="4993223"/>
            <a:ext cx="3846818" cy="668870"/>
          </a:xfrm>
        </p:spPr>
        <p:txBody>
          <a:bodyPr anchor="b">
            <a:noAutofit/>
          </a:bodyPr>
          <a:lstStyle>
            <a:lvl1pPr marL="0" indent="0" algn="l">
              <a:buNone/>
              <a:defRPr sz="3200" b="1" i="0" baseline="0"/>
            </a:lvl1pPr>
          </a:lstStyle>
          <a:p>
            <a:pPr lvl="0"/>
            <a:r>
              <a:rPr lang="en-US" dirty="0"/>
              <a:t>1</a:t>
            </a:r>
          </a:p>
        </p:txBody>
      </p:sp>
      <p:sp>
        <p:nvSpPr>
          <p:cNvPr id="23" name="Marcador de texto 11"/>
          <p:cNvSpPr>
            <a:spLocks noGrp="1"/>
          </p:cNvSpPr>
          <p:nvPr>
            <p:ph type="body" sz="quarter" idx="21" hasCustomPrompt="1"/>
          </p:nvPr>
        </p:nvSpPr>
        <p:spPr>
          <a:xfrm>
            <a:off x="10268597" y="4993223"/>
            <a:ext cx="3846818" cy="668870"/>
          </a:xfrm>
        </p:spPr>
        <p:txBody>
          <a:bodyPr anchor="b">
            <a:noAutofit/>
          </a:bodyPr>
          <a:lstStyle>
            <a:lvl1pPr marL="0" indent="0" algn="l">
              <a:buNone/>
              <a:defRPr sz="3200" b="1" i="0" baseline="0"/>
            </a:lvl1pPr>
          </a:lstStyle>
          <a:p>
            <a:pPr lvl="0"/>
            <a:r>
              <a:rPr lang="en-US" dirty="0"/>
              <a:t>3</a:t>
            </a:r>
          </a:p>
        </p:txBody>
      </p:sp>
      <p:sp>
        <p:nvSpPr>
          <p:cNvPr id="24" name="Marcador de texto 11"/>
          <p:cNvSpPr>
            <a:spLocks noGrp="1"/>
          </p:cNvSpPr>
          <p:nvPr>
            <p:ph type="body" sz="quarter" idx="22" hasCustomPrompt="1"/>
          </p:nvPr>
        </p:nvSpPr>
        <p:spPr>
          <a:xfrm>
            <a:off x="14781357" y="4993223"/>
            <a:ext cx="3846818" cy="668870"/>
          </a:xfrm>
        </p:spPr>
        <p:txBody>
          <a:bodyPr anchor="b">
            <a:noAutofit/>
          </a:bodyPr>
          <a:lstStyle>
            <a:lvl1pPr marL="0" indent="0" algn="l">
              <a:buNone/>
              <a:defRPr sz="3200" b="1" i="0" baseline="0"/>
            </a:lvl1pPr>
          </a:lstStyle>
          <a:p>
            <a:pPr lvl="0"/>
            <a:r>
              <a:rPr lang="en-US" dirty="0"/>
              <a:t>4</a:t>
            </a:r>
          </a:p>
        </p:txBody>
      </p:sp>
      <p:sp>
        <p:nvSpPr>
          <p:cNvPr id="25" name="Marcador de texto 11"/>
          <p:cNvSpPr>
            <a:spLocks noGrp="1"/>
          </p:cNvSpPr>
          <p:nvPr>
            <p:ph type="body" sz="quarter" idx="23" hasCustomPrompt="1"/>
          </p:nvPr>
        </p:nvSpPr>
        <p:spPr>
          <a:xfrm>
            <a:off x="19317987" y="4993223"/>
            <a:ext cx="3846818" cy="668870"/>
          </a:xfrm>
        </p:spPr>
        <p:txBody>
          <a:bodyPr anchor="b">
            <a:noAutofit/>
          </a:bodyPr>
          <a:lstStyle>
            <a:lvl1pPr marL="0" indent="0" algn="l">
              <a:buNone/>
              <a:defRPr sz="3200" b="1" i="0" baseline="0"/>
            </a:lvl1pPr>
          </a:lstStyle>
          <a:p>
            <a:pPr lvl="0"/>
            <a:r>
              <a:rPr lang="en-US" dirty="0"/>
              <a:t>5</a:t>
            </a:r>
          </a:p>
        </p:txBody>
      </p:sp>
      <p:sp>
        <p:nvSpPr>
          <p:cNvPr id="31" name="Marcador de posición de imagen 6"/>
          <p:cNvSpPr>
            <a:spLocks noGrp="1"/>
          </p:cNvSpPr>
          <p:nvPr>
            <p:ph type="pic" sz="quarter" idx="24" hasCustomPrompt="1"/>
          </p:nvPr>
        </p:nvSpPr>
        <p:spPr>
          <a:xfrm>
            <a:off x="5757424" y="6670145"/>
            <a:ext cx="3840000" cy="3762298"/>
          </a:xfrm>
        </p:spPr>
        <p:txBody>
          <a:bodyPr>
            <a:normAutofit/>
          </a:bodyPr>
          <a:lstStyle>
            <a:lvl1pPr marL="0" indent="0" algn="ctr">
              <a:buNone/>
              <a:defRPr sz="2934" baseline="0"/>
            </a:lvl1pPr>
          </a:lstStyle>
          <a:p>
            <a:r>
              <a:rPr lang="en-US" dirty="0"/>
              <a:t>An image, an icon, a photo, etc.</a:t>
            </a:r>
          </a:p>
        </p:txBody>
      </p:sp>
      <p:sp>
        <p:nvSpPr>
          <p:cNvPr id="32" name="Marcador de posición de imagen 6"/>
          <p:cNvSpPr>
            <a:spLocks noGrp="1"/>
          </p:cNvSpPr>
          <p:nvPr>
            <p:ph type="pic" sz="quarter" idx="25" hasCustomPrompt="1"/>
          </p:nvPr>
        </p:nvSpPr>
        <p:spPr>
          <a:xfrm>
            <a:off x="10272000" y="6670145"/>
            <a:ext cx="3840000" cy="3762298"/>
          </a:xfrm>
        </p:spPr>
        <p:txBody>
          <a:bodyPr>
            <a:normAutofit/>
          </a:bodyPr>
          <a:lstStyle>
            <a:lvl1pPr marL="0" indent="0" algn="ctr">
              <a:buNone/>
              <a:defRPr sz="2934" baseline="0"/>
            </a:lvl1pPr>
          </a:lstStyle>
          <a:p>
            <a:r>
              <a:rPr lang="en-US" dirty="0"/>
              <a:t>An image, an icon, a photo, etc.</a:t>
            </a:r>
          </a:p>
        </p:txBody>
      </p:sp>
      <p:sp>
        <p:nvSpPr>
          <p:cNvPr id="33" name="Marcador de posición de imagen 6"/>
          <p:cNvSpPr>
            <a:spLocks noGrp="1"/>
          </p:cNvSpPr>
          <p:nvPr>
            <p:ph type="pic" sz="quarter" idx="26" hasCustomPrompt="1"/>
          </p:nvPr>
        </p:nvSpPr>
        <p:spPr>
          <a:xfrm>
            <a:off x="14784760" y="6670145"/>
            <a:ext cx="3840000" cy="3762298"/>
          </a:xfrm>
        </p:spPr>
        <p:txBody>
          <a:bodyPr>
            <a:normAutofit/>
          </a:bodyPr>
          <a:lstStyle>
            <a:lvl1pPr marL="0" indent="0" algn="ctr">
              <a:buNone/>
              <a:defRPr sz="2934" baseline="0"/>
            </a:lvl1pPr>
          </a:lstStyle>
          <a:p>
            <a:r>
              <a:rPr lang="en-US" dirty="0"/>
              <a:t>An image, an icon, a photo, etc.</a:t>
            </a:r>
          </a:p>
        </p:txBody>
      </p:sp>
      <p:sp>
        <p:nvSpPr>
          <p:cNvPr id="34" name="Marcador de posición de imagen 6"/>
          <p:cNvSpPr>
            <a:spLocks noGrp="1"/>
          </p:cNvSpPr>
          <p:nvPr>
            <p:ph type="pic" sz="quarter" idx="27" hasCustomPrompt="1"/>
          </p:nvPr>
        </p:nvSpPr>
        <p:spPr>
          <a:xfrm>
            <a:off x="19321390" y="6670145"/>
            <a:ext cx="3840000" cy="3762298"/>
          </a:xfrm>
        </p:spPr>
        <p:txBody>
          <a:bodyPr>
            <a:normAutofit/>
          </a:bodyPr>
          <a:lstStyle>
            <a:lvl1pPr marL="0" indent="0" algn="ctr">
              <a:buNone/>
              <a:defRPr sz="2934" baseline="0"/>
            </a:lvl1pPr>
          </a:lstStyle>
          <a:p>
            <a:r>
              <a:rPr lang="en-US" dirty="0"/>
              <a:t>An image, an icon, a photo, etc.</a:t>
            </a:r>
          </a:p>
        </p:txBody>
      </p:sp>
      <p:cxnSp>
        <p:nvCxnSpPr>
          <p:cNvPr id="36" name="Conector recto 35"/>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393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3"/>
            <a:ext cx="20464080" cy="1718734"/>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757976"/>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757976"/>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617514"/>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617514"/>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369065"/>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617514"/>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090522"/>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090522"/>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7980187"/>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090522"/>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767068"/>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660357"/>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617514"/>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326347"/>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836370"/>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7950352"/>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982698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Timeline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6" name="Conector recto 5"/>
          <p:cNvCxnSpPr/>
          <p:nvPr/>
        </p:nvCxnSpPr>
        <p:spPr>
          <a:xfrm>
            <a:off x="1192327" y="7870862"/>
            <a:ext cx="3743994" cy="0"/>
          </a:xfrm>
          <a:prstGeom prst="line">
            <a:avLst/>
          </a:prstGeom>
          <a:ln w="57150"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4838023"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8483719"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2129415"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5775111"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19420807" y="7870862"/>
            <a:ext cx="3743994" cy="0"/>
          </a:xfrm>
          <a:prstGeom prst="line">
            <a:avLst/>
          </a:prstGeom>
          <a:ln w="57150"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2192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1219201" y="5730398"/>
            <a:ext cx="3618822" cy="723224"/>
          </a:xfrm>
        </p:spPr>
        <p:txBody>
          <a:bodyPr anchor="ctr">
            <a:noAutofit/>
          </a:bodyPr>
          <a:lstStyle>
            <a:lvl1pPr marL="0" indent="0" algn="ctr">
              <a:buNone/>
              <a:defRPr sz="3734" b="1" i="0" baseline="0"/>
            </a:lvl1pPr>
          </a:lstStyle>
          <a:p>
            <a:pPr lvl="0"/>
            <a:r>
              <a:rPr lang="en-US" dirty="0"/>
              <a:t>Date #1</a:t>
            </a:r>
          </a:p>
        </p:txBody>
      </p:sp>
      <p:sp>
        <p:nvSpPr>
          <p:cNvPr id="24" name="Marcador de texto 11"/>
          <p:cNvSpPr>
            <a:spLocks noGrp="1"/>
          </p:cNvSpPr>
          <p:nvPr>
            <p:ph type="body" sz="quarter" idx="25" hasCustomPrompt="1"/>
          </p:nvPr>
        </p:nvSpPr>
        <p:spPr>
          <a:xfrm>
            <a:off x="1219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27" name="Conector recto 26"/>
          <p:cNvCxnSpPr/>
          <p:nvPr/>
        </p:nvCxnSpPr>
        <p:spPr>
          <a:xfrm flipV="1">
            <a:off x="8585218"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6775809" y="5730398"/>
            <a:ext cx="3618822" cy="723224"/>
          </a:xfrm>
        </p:spPr>
        <p:txBody>
          <a:bodyPr anchor="ctr">
            <a:noAutofit/>
          </a:bodyPr>
          <a:lstStyle>
            <a:lvl1pPr marL="0" indent="0" algn="ctr">
              <a:buNone/>
              <a:defRPr sz="3734" b="1" i="0" baseline="0"/>
            </a:lvl1pPr>
          </a:lstStyle>
          <a:p>
            <a:pPr lvl="0"/>
            <a:r>
              <a:rPr lang="en-US" dirty="0"/>
              <a:t>Date #3</a:t>
            </a:r>
          </a:p>
        </p:txBody>
      </p:sp>
      <p:sp>
        <p:nvSpPr>
          <p:cNvPr id="29" name="Marcador de texto 11"/>
          <p:cNvSpPr>
            <a:spLocks noGrp="1"/>
          </p:cNvSpPr>
          <p:nvPr>
            <p:ph type="body" sz="quarter" idx="29" hasCustomPrompt="1"/>
          </p:nvPr>
        </p:nvSpPr>
        <p:spPr>
          <a:xfrm>
            <a:off x="677580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0" name="Conector recto 29"/>
          <p:cNvCxnSpPr/>
          <p:nvPr/>
        </p:nvCxnSpPr>
        <p:spPr>
          <a:xfrm flipV="1">
            <a:off x="15876610" y="6481949"/>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14067201" y="5730398"/>
            <a:ext cx="3618822" cy="723224"/>
          </a:xfrm>
        </p:spPr>
        <p:txBody>
          <a:bodyPr anchor="ctr">
            <a:noAutofit/>
          </a:bodyPr>
          <a:lstStyle>
            <a:lvl1pPr marL="0" indent="0" algn="ctr">
              <a:buNone/>
              <a:defRPr sz="3734" b="1" i="0" baseline="0"/>
            </a:lvl1pPr>
          </a:lstStyle>
          <a:p>
            <a:pPr lvl="0"/>
            <a:r>
              <a:rPr lang="en-US" dirty="0"/>
              <a:t>Date #5</a:t>
            </a:r>
          </a:p>
        </p:txBody>
      </p:sp>
      <p:sp>
        <p:nvSpPr>
          <p:cNvPr id="32" name="Marcador de texto 11"/>
          <p:cNvSpPr>
            <a:spLocks noGrp="1"/>
          </p:cNvSpPr>
          <p:nvPr>
            <p:ph type="body" sz="quarter" idx="31" hasCustomPrompt="1"/>
          </p:nvPr>
        </p:nvSpPr>
        <p:spPr>
          <a:xfrm>
            <a:off x="14067201"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33" name="Conector recto 32"/>
          <p:cNvCxnSpPr/>
          <p:nvPr/>
        </p:nvCxnSpPr>
        <p:spPr>
          <a:xfrm flipV="1">
            <a:off x="4939522"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3130113" y="9203406"/>
            <a:ext cx="3618822" cy="723224"/>
          </a:xfrm>
        </p:spPr>
        <p:txBody>
          <a:bodyPr anchor="ctr">
            <a:noAutofit/>
          </a:bodyPr>
          <a:lstStyle>
            <a:lvl1pPr marL="0" indent="0" algn="ctr">
              <a:buNone/>
              <a:defRPr sz="3734" b="1" i="0" baseline="0"/>
            </a:lvl1pPr>
          </a:lstStyle>
          <a:p>
            <a:pPr lvl="0"/>
            <a:r>
              <a:rPr lang="en-US" dirty="0"/>
              <a:t>Date #2</a:t>
            </a:r>
          </a:p>
        </p:txBody>
      </p:sp>
      <p:sp>
        <p:nvSpPr>
          <p:cNvPr id="35" name="Marcador de texto 11"/>
          <p:cNvSpPr>
            <a:spLocks noGrp="1"/>
          </p:cNvSpPr>
          <p:nvPr>
            <p:ph type="body" sz="quarter" idx="33" hasCustomPrompt="1"/>
          </p:nvPr>
        </p:nvSpPr>
        <p:spPr>
          <a:xfrm>
            <a:off x="3130113"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6" name="Conector recto 35"/>
          <p:cNvCxnSpPr/>
          <p:nvPr/>
        </p:nvCxnSpPr>
        <p:spPr>
          <a:xfrm flipV="1">
            <a:off x="12230914"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10421505" y="9203406"/>
            <a:ext cx="3618822" cy="723224"/>
          </a:xfrm>
        </p:spPr>
        <p:txBody>
          <a:bodyPr anchor="ctr">
            <a:noAutofit/>
          </a:bodyPr>
          <a:lstStyle>
            <a:lvl1pPr marL="0" indent="0" algn="ctr">
              <a:buNone/>
              <a:defRPr sz="3734" b="1" i="0" baseline="0"/>
            </a:lvl1pPr>
          </a:lstStyle>
          <a:p>
            <a:pPr lvl="0"/>
            <a:r>
              <a:rPr lang="en-US" dirty="0"/>
              <a:t>Date #4</a:t>
            </a:r>
          </a:p>
        </p:txBody>
      </p:sp>
      <p:sp>
        <p:nvSpPr>
          <p:cNvPr id="38" name="Marcador de texto 11"/>
          <p:cNvSpPr>
            <a:spLocks noGrp="1"/>
          </p:cNvSpPr>
          <p:nvPr>
            <p:ph type="body" sz="quarter" idx="35" hasCustomPrompt="1"/>
          </p:nvPr>
        </p:nvSpPr>
        <p:spPr>
          <a:xfrm>
            <a:off x="10421505"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39" name="Conector recto 38"/>
          <p:cNvCxnSpPr/>
          <p:nvPr/>
        </p:nvCxnSpPr>
        <p:spPr>
          <a:xfrm flipV="1">
            <a:off x="19522306" y="8093073"/>
            <a:ext cx="0" cy="1151990"/>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17712897" y="9203406"/>
            <a:ext cx="3618822" cy="723224"/>
          </a:xfrm>
        </p:spPr>
        <p:txBody>
          <a:bodyPr anchor="ctr">
            <a:noAutofit/>
          </a:bodyPr>
          <a:lstStyle>
            <a:lvl1pPr marL="0" indent="0" algn="ctr">
              <a:buNone/>
              <a:defRPr sz="3734" b="1" i="0" baseline="0"/>
            </a:lvl1pPr>
          </a:lstStyle>
          <a:p>
            <a:pPr lvl="0"/>
            <a:r>
              <a:rPr lang="en-US" dirty="0"/>
              <a:t>Date #6</a:t>
            </a:r>
          </a:p>
        </p:txBody>
      </p:sp>
      <p:sp>
        <p:nvSpPr>
          <p:cNvPr id="41" name="Marcador de texto 11"/>
          <p:cNvSpPr>
            <a:spLocks noGrp="1"/>
          </p:cNvSpPr>
          <p:nvPr>
            <p:ph type="body" sz="quarter" idx="37" hasCustomPrompt="1"/>
          </p:nvPr>
        </p:nvSpPr>
        <p:spPr>
          <a:xfrm>
            <a:off x="17712897" y="9879954"/>
            <a:ext cx="3618822" cy="2358616"/>
          </a:xfrm>
        </p:spPr>
        <p:txBody>
          <a:bodyPr anchor="t">
            <a:noAutofit/>
          </a:bodyPr>
          <a:lstStyle>
            <a:lvl1pPr marL="0" indent="0" algn="l">
              <a:buNone/>
              <a:defRPr sz="2934" i="0" baseline="0"/>
            </a:lvl1pPr>
          </a:lstStyle>
          <a:p>
            <a:pPr lvl="0"/>
            <a:r>
              <a:rPr lang="en-US" dirty="0"/>
              <a:t>Events, Objectives, Milestones, etc.</a:t>
            </a:r>
          </a:p>
        </p:txBody>
      </p:sp>
      <p:cxnSp>
        <p:nvCxnSpPr>
          <p:cNvPr id="42" name="Conector recto 41"/>
          <p:cNvCxnSpPr/>
          <p:nvPr/>
        </p:nvCxnSpPr>
        <p:spPr>
          <a:xfrm flipV="1">
            <a:off x="23164800" y="5773241"/>
            <a:ext cx="0" cy="186069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19545979" y="5730398"/>
            <a:ext cx="3618822" cy="723224"/>
          </a:xfrm>
        </p:spPr>
        <p:txBody>
          <a:bodyPr anchor="ctr">
            <a:noAutofit/>
          </a:bodyPr>
          <a:lstStyle>
            <a:lvl1pPr marL="0" indent="0" algn="ctr">
              <a:buNone/>
              <a:defRPr sz="3734" b="1" i="0" baseline="0"/>
            </a:lvl1pPr>
          </a:lstStyle>
          <a:p>
            <a:pPr lvl="0"/>
            <a:r>
              <a:rPr lang="en-US" dirty="0"/>
              <a:t>Date #7</a:t>
            </a:r>
          </a:p>
        </p:txBody>
      </p:sp>
      <p:sp>
        <p:nvSpPr>
          <p:cNvPr id="44" name="Marcador de texto 11"/>
          <p:cNvSpPr>
            <a:spLocks noGrp="1"/>
          </p:cNvSpPr>
          <p:nvPr>
            <p:ph type="body" sz="quarter" idx="39" hasCustomPrompt="1"/>
          </p:nvPr>
        </p:nvSpPr>
        <p:spPr>
          <a:xfrm>
            <a:off x="19545979" y="3439233"/>
            <a:ext cx="3618822" cy="2348630"/>
          </a:xfrm>
        </p:spPr>
        <p:txBody>
          <a:bodyPr anchor="b">
            <a:noAutofit/>
          </a:bodyPr>
          <a:lstStyle>
            <a:lvl1pPr marL="0" indent="0" algn="l">
              <a:buNone/>
              <a:defRPr sz="2934" i="0" baseline="0"/>
            </a:lvl1pPr>
          </a:lstStyle>
          <a:p>
            <a:pPr lvl="0"/>
            <a:r>
              <a:rPr lang="en-US" dirty="0"/>
              <a:t>Events, Objectives, Milestones, etc.</a:t>
            </a:r>
          </a:p>
        </p:txBody>
      </p:sp>
      <p:cxnSp>
        <p:nvCxnSpPr>
          <p:cNvPr id="45" name="Conector recto 44"/>
          <p:cNvCxnSpPr/>
          <p:nvPr/>
        </p:nvCxnSpPr>
        <p:spPr>
          <a:xfrm rot="16200000" flipH="1" flipV="1">
            <a:off x="3043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rot="16200000" flipH="1" flipV="1">
            <a:off x="857064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rot="16200000" flipH="1" flipV="1">
            <a:off x="15891184"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rot="16200000" flipH="1" flipV="1">
            <a:off x="21340816" y="3949256"/>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rot="16200000" flipH="1" flipV="1">
            <a:off x="4924950"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rot="16200000" flipH="1" flipV="1">
            <a:off x="12216342"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rot="16200000" flipH="1" flipV="1">
            <a:off x="19507734" y="8063238"/>
            <a:ext cx="0" cy="3647968"/>
          </a:xfrm>
          <a:prstGeom prst="line">
            <a:avLst/>
          </a:prstGeom>
          <a:ln w="3810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a:off x="3681161" y="2107786"/>
            <a:ext cx="20702842" cy="0"/>
          </a:xfrm>
          <a:prstGeom prst="line">
            <a:avLst/>
          </a:prstGeom>
          <a:ln w="3810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32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phic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61"/>
            <a:ext cx="20464080" cy="1718734"/>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2681115"/>
            <a:ext cx="21945602" cy="10158590"/>
          </a:xfrm>
        </p:spPr>
        <p:txBody>
          <a:bodyPr>
            <a:normAutofit/>
          </a:bodyPr>
          <a:lstStyle>
            <a:lvl1pPr marL="0" indent="0" algn="ctr">
              <a:buNone/>
              <a:defRPr sz="6400"/>
            </a:lvl1pPr>
          </a:lstStyle>
          <a:p>
            <a:r>
              <a:rPr lang="en-US" dirty="0"/>
              <a:t>Click on the icon to insert a graphic</a:t>
            </a:r>
          </a:p>
        </p:txBody>
      </p:sp>
      <p:sp>
        <p:nvSpPr>
          <p:cNvPr id="8"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202736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phic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6" name="Marcador de gráfico 6"/>
          <p:cNvSpPr>
            <a:spLocks noGrp="1"/>
          </p:cNvSpPr>
          <p:nvPr>
            <p:ph type="chart" sz="quarter" idx="13" hasCustomPrompt="1"/>
          </p:nvPr>
        </p:nvSpPr>
        <p:spPr>
          <a:xfrm>
            <a:off x="1219203" y="3187702"/>
            <a:ext cx="21945602" cy="9652000"/>
          </a:xfrm>
        </p:spPr>
        <p:txBody>
          <a:bodyPr>
            <a:normAutofit/>
          </a:bodyPr>
          <a:lstStyle>
            <a:lvl1pPr marL="0" indent="0" algn="ctr">
              <a:buNone/>
              <a:defRPr sz="6400"/>
            </a:lvl1pPr>
          </a:lstStyle>
          <a:p>
            <a:r>
              <a:rPr lang="en-US" dirty="0"/>
              <a:t>Click on the icon to insert a graphic</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5596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ic and Description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6" y="262458"/>
            <a:ext cx="20464080" cy="1718736"/>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312525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1147237" y="3306237"/>
            <a:ext cx="9512298" cy="9440334"/>
          </a:xfrm>
        </p:spPr>
        <p:txBody>
          <a:bodyPr anchor="ctr">
            <a:normAutofit/>
          </a:bodyPr>
          <a:lstStyle>
            <a:lvl1pPr marL="0" marR="0" indent="0" algn="l" defTabSz="1219170" rtl="0" eaLnBrk="1" fontAlgn="auto" latinLnBrk="0" hangingPunct="1">
              <a:lnSpc>
                <a:spcPct val="100000"/>
              </a:lnSpc>
              <a:spcBef>
                <a:spcPct val="20000"/>
              </a:spcBef>
              <a:spcAft>
                <a:spcPts val="0"/>
              </a:spcAft>
              <a:buClrTx/>
              <a:buSzTx/>
              <a:buFont typeface="Arial"/>
              <a:buNone/>
              <a:tabLst/>
              <a:defRPr sz="5334" baseline="0">
                <a:solidFill>
                  <a:schemeClr val="tx2"/>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a:buNone/>
              <a:tabLst/>
              <a:defRPr/>
            </a:pPr>
            <a:r>
              <a:rPr lang="en-US" dirty="0"/>
              <a:t>A normal textbox, but don’t write anything in here! Just fill it with a previously used color from the palette, and keep it constant thru the entire presentation. We’ll call this a “Color Box”.</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Picture Placeholder 6"/>
          <p:cNvSpPr>
            <a:spLocks noGrp="1"/>
          </p:cNvSpPr>
          <p:nvPr>
            <p:ph type="pic" sz="quarter" idx="14"/>
          </p:nvPr>
        </p:nvSpPr>
        <p:spPr>
          <a:xfrm>
            <a:off x="11020427" y="3306237"/>
            <a:ext cx="12144374" cy="5429250"/>
          </a:xfrm>
        </p:spPr>
        <p:txBody>
          <a:bodyPr/>
          <a:lstStyle/>
          <a:p>
            <a:r>
              <a:rPr lang="en-US"/>
              <a:t>Click icon to add picture</a:t>
            </a:r>
          </a:p>
        </p:txBody>
      </p:sp>
    </p:spTree>
    <p:extLst>
      <p:ext uri="{BB962C8B-B14F-4D97-AF65-F5344CB8AC3E}">
        <p14:creationId xmlns:p14="http://schemas.microsoft.com/office/powerpoint/2010/main" val="3976708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raphic and Descrip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326115"/>
            <a:ext cx="21945600" cy="1655182"/>
          </a:xfrm>
        </p:spPr>
        <p:txBody>
          <a:bodyPr/>
          <a:lstStyle/>
          <a:p>
            <a:r>
              <a:rPr lang="en-US" dirty="0"/>
              <a:t>Graphic and Description</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gráfico 6"/>
          <p:cNvSpPr>
            <a:spLocks noGrp="1"/>
          </p:cNvSpPr>
          <p:nvPr>
            <p:ph type="chart" sz="quarter" idx="13" hasCustomPrompt="1"/>
          </p:nvPr>
        </p:nvSpPr>
        <p:spPr>
          <a:xfrm>
            <a:off x="1219203" y="3187702"/>
            <a:ext cx="14735762" cy="9652000"/>
          </a:xfrm>
        </p:spPr>
        <p:txBody>
          <a:bodyPr>
            <a:normAutofit/>
          </a:bodyPr>
          <a:lstStyle>
            <a:lvl1pPr marL="0" indent="0" algn="ctr">
              <a:buNone/>
              <a:defRPr sz="6400"/>
            </a:lvl1pPr>
          </a:lstStyle>
          <a:p>
            <a:r>
              <a:rPr lang="en-US" dirty="0"/>
              <a:t>Click on the icon to insert a graphic</a:t>
            </a:r>
          </a:p>
        </p:txBody>
      </p:sp>
      <p:sp>
        <p:nvSpPr>
          <p:cNvPr id="10" name="Marcador de texto 12"/>
          <p:cNvSpPr>
            <a:spLocks noGrp="1"/>
          </p:cNvSpPr>
          <p:nvPr>
            <p:ph type="body" sz="quarter" idx="14" hasCustomPrompt="1"/>
          </p:nvPr>
        </p:nvSpPr>
        <p:spPr>
          <a:xfrm>
            <a:off x="16331259" y="3187702"/>
            <a:ext cx="6833542" cy="9652000"/>
          </a:xfrm>
        </p:spPr>
        <p:txBody>
          <a:bodyPr>
            <a:normAutofit/>
          </a:bodyPr>
          <a:lstStyle>
            <a:lvl1pPr marL="0" indent="0">
              <a:buNone/>
              <a:defRPr sz="4800" b="0" baseline="0">
                <a:solidFill>
                  <a:schemeClr val="tx1">
                    <a:lumMod val="75000"/>
                    <a:lumOff val="25000"/>
                  </a:schemeClr>
                </a:solidFill>
              </a:defRPr>
            </a:lvl1pPr>
          </a:lstStyle>
          <a:p>
            <a:pPr lvl="0"/>
            <a:r>
              <a:rPr lang="en-US" dirty="0"/>
              <a:t>If there’s a story behind your graphic, then this is the best place to put it. You have enough space for two paragraphs, even three reducing the size of the text. But don’t forget that less is almost always more!</a:t>
            </a:r>
          </a:p>
        </p:txBody>
      </p:sp>
      <p:cxnSp>
        <p:nvCxnSpPr>
          <p:cNvPr id="9" name="Conector recto 8"/>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00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Just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baseline="0"/>
            </a:lvl1pPr>
          </a:lstStyle>
          <a:p>
            <a:r>
              <a:rPr lang="en-US" noProof="0" dirty="0"/>
              <a:t>Just a title.</a:t>
            </a:r>
            <a:endParaRPr lang="en-US" dirty="0"/>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4196923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n-US" noProof="0"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7"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cxnSp>
        <p:nvCxnSpPr>
          <p:cNvPr id="8" name="Conector recto 7"/>
          <p:cNvCxnSpPr/>
          <p:nvPr/>
        </p:nvCxnSpPr>
        <p:spPr>
          <a:xfrm>
            <a:off x="3681161" y="210778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48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deo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587" y="262458"/>
            <a:ext cx="19922214" cy="1718736"/>
          </a:xfrm>
        </p:spPr>
        <p:txBody>
          <a:bodyPr/>
          <a:lstStyle/>
          <a:p>
            <a:r>
              <a:rPr lang="en-US" dirty="0"/>
              <a:t>Video Title</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9"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2" name="Marcador de medios 6"/>
          <p:cNvSpPr>
            <a:spLocks noGrp="1"/>
          </p:cNvSpPr>
          <p:nvPr>
            <p:ph type="media" sz="quarter" idx="13" hasCustomPrompt="1"/>
          </p:nvPr>
        </p:nvSpPr>
        <p:spPr>
          <a:xfrm>
            <a:off x="1219200" y="2374903"/>
            <a:ext cx="21945600" cy="10405534"/>
          </a:xfrm>
        </p:spPr>
        <p:txBody>
          <a:bodyPr>
            <a:normAutofit/>
          </a:bodyPr>
          <a:lstStyle>
            <a:lvl1pPr marL="0" indent="0" algn="ctr">
              <a:buNone/>
              <a:defRPr sz="6400" baseline="0"/>
            </a:lvl1pPr>
          </a:lstStyle>
          <a:p>
            <a:r>
              <a:rPr lang="en-US" noProof="0" dirty="0"/>
              <a:t>Click on the icon to insert a movie</a:t>
            </a:r>
          </a:p>
        </p:txBody>
      </p:sp>
    </p:spTree>
    <p:extLst>
      <p:ext uri="{BB962C8B-B14F-4D97-AF65-F5344CB8AC3E}">
        <p14:creationId xmlns:p14="http://schemas.microsoft.com/office/powerpoint/2010/main" val="3371174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deo 3">
    <p:spTree>
      <p:nvGrpSpPr>
        <p:cNvPr id="1" name=""/>
        <p:cNvGrpSpPr/>
        <p:nvPr/>
      </p:nvGrpSpPr>
      <p:grpSpPr>
        <a:xfrm>
          <a:off x="0" y="0"/>
          <a:ext cx="0" cy="0"/>
          <a:chOff x="0" y="0"/>
          <a:chExt cx="0" cy="0"/>
        </a:xfrm>
      </p:grpSpPr>
      <p:sp>
        <p:nvSpPr>
          <p:cNvPr id="7" name="Marcador de medios 6"/>
          <p:cNvSpPr>
            <a:spLocks noGrp="1"/>
          </p:cNvSpPr>
          <p:nvPr>
            <p:ph type="media" sz="quarter" idx="13" hasCustomPrompt="1"/>
          </p:nvPr>
        </p:nvSpPr>
        <p:spPr>
          <a:xfrm>
            <a:off x="0" y="2"/>
            <a:ext cx="24384000" cy="13716000"/>
          </a:xfrm>
        </p:spPr>
        <p:txBody>
          <a:bodyPr>
            <a:normAutofit/>
          </a:bodyPr>
          <a:lstStyle>
            <a:lvl1pPr marL="0" indent="0" algn="ctr">
              <a:buNone/>
              <a:defRPr sz="6400" baseline="0"/>
            </a:lvl1pPr>
          </a:lstStyle>
          <a:p>
            <a:r>
              <a:rPr lang="en-US" noProof="0" dirty="0"/>
              <a:t>Click on the icon to insert a movie and resize as needed</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59249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ángulo 5"/>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2" name="Marcador de fecha 1"/>
          <p:cNvSpPr>
            <a:spLocks noGrp="1"/>
          </p:cNvSpPr>
          <p:nvPr>
            <p:ph type="dt" sz="half" idx="10"/>
          </p:nvPr>
        </p:nvSpPr>
        <p:spPr/>
        <p:txBody>
          <a:bodyPr/>
          <a:lstStyle/>
          <a:p>
            <a:fld id="{CB3A64B5-0EBF-4FDB-9081-6F460CBDB670}" type="datetimeFigureOut">
              <a:rPr lang="en-US" smtClean="0"/>
              <a:t>4/12/2019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16EA244-3068-4C8A-AA8A-D8A7BC664878}" type="slidenum">
              <a:rPr lang="en-US" smtClean="0"/>
              <a:t>‹#›</a:t>
            </a:fld>
            <a:endParaRPr lang="en-US"/>
          </a:p>
        </p:txBody>
      </p:sp>
      <p:sp>
        <p:nvSpPr>
          <p:cNvPr id="5" name="Rectángulo 4"/>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Tree>
    <p:extLst>
      <p:ext uri="{BB962C8B-B14F-4D97-AF65-F5344CB8AC3E}">
        <p14:creationId xmlns:p14="http://schemas.microsoft.com/office/powerpoint/2010/main" val="1307916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reak 1">
    <p:spTree>
      <p:nvGrpSpPr>
        <p:cNvPr id="1" name=""/>
        <p:cNvGrpSpPr/>
        <p:nvPr/>
      </p:nvGrpSpPr>
      <p:grpSpPr>
        <a:xfrm>
          <a:off x="0" y="0"/>
          <a:ext cx="0" cy="0"/>
          <a:chOff x="0" y="0"/>
          <a:chExt cx="0" cy="0"/>
        </a:xfrm>
      </p:grpSpPr>
      <p:sp>
        <p:nvSpPr>
          <p:cNvPr id="9" name="Marcador de texto 8"/>
          <p:cNvSpPr>
            <a:spLocks noGrp="1"/>
          </p:cNvSpPr>
          <p:nvPr>
            <p:ph type="body" sz="quarter" idx="13" hasCustomPrompt="1"/>
          </p:nvPr>
        </p:nvSpPr>
        <p:spPr>
          <a:xfrm>
            <a:off x="5920886" y="618591"/>
            <a:ext cx="12566368" cy="12493042"/>
          </a:xfrm>
        </p:spPr>
        <p:txBody>
          <a:bodyPr anchor="ctr">
            <a:noAutofit/>
          </a:bodyPr>
          <a:lstStyle>
            <a:lvl1pPr marL="0" indent="0" algn="ctr">
              <a:buNone/>
              <a:defRPr sz="63732" b="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6331062" y="3760668"/>
            <a:ext cx="11746016" cy="6208888"/>
          </a:xfrm>
        </p:spPr>
        <p:txBody>
          <a:bodyPr anchor="ctr"/>
          <a:lstStyle>
            <a:lvl1pPr algn="r">
              <a:defRPr sz="11734"/>
            </a:lvl1pPr>
          </a:lstStyle>
          <a:p>
            <a:r>
              <a:rPr lang="en-US" dirty="0"/>
              <a:t>Break</a:t>
            </a:r>
          </a:p>
        </p:txBody>
      </p:sp>
    </p:spTree>
    <p:extLst>
      <p:ext uri="{BB962C8B-B14F-4D97-AF65-F5344CB8AC3E}">
        <p14:creationId xmlns:p14="http://schemas.microsoft.com/office/powerpoint/2010/main" val="1767446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reak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199" y="8054871"/>
            <a:ext cx="23047006" cy="2555706"/>
          </a:xfrm>
        </p:spPr>
        <p:txBody>
          <a:bodyPr anchor="ctr"/>
          <a:lstStyle>
            <a:lvl1pPr algn="l">
              <a:defRPr sz="11734"/>
            </a:lvl1pPr>
          </a:lstStyle>
          <a:p>
            <a:r>
              <a:rPr lang="en-US" dirty="0"/>
              <a:t>Break</a:t>
            </a:r>
          </a:p>
        </p:txBody>
      </p:sp>
      <p:sp>
        <p:nvSpPr>
          <p:cNvPr id="9" name="Marcador de texto 8"/>
          <p:cNvSpPr>
            <a:spLocks noGrp="1"/>
          </p:cNvSpPr>
          <p:nvPr>
            <p:ph type="body" sz="quarter" idx="13" hasCustomPrompt="1"/>
          </p:nvPr>
        </p:nvSpPr>
        <p:spPr>
          <a:xfrm>
            <a:off x="9667118" y="2"/>
            <a:ext cx="12566368" cy="7654016"/>
          </a:xfrm>
        </p:spPr>
        <p:txBody>
          <a:bodyPr anchor="ctr">
            <a:noAutofit/>
          </a:bodyPr>
          <a:lstStyle>
            <a:lvl1pPr marL="0" indent="0" algn="r">
              <a:buNone/>
              <a:defRPr sz="53066" b="1" i="1">
                <a:solidFill>
                  <a:schemeClr val="accent6"/>
                </a:solidFill>
              </a:defRPr>
            </a:lvl1pPr>
          </a:lstStyle>
          <a:p>
            <a:pPr lvl="0"/>
            <a:r>
              <a:rPr lang="en-US" dirty="0"/>
              <a:t>/</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cxnSp>
        <p:nvCxnSpPr>
          <p:cNvPr id="10" name="Conector recto 9"/>
          <p:cNvCxnSpPr/>
          <p:nvPr/>
        </p:nvCxnSpPr>
        <p:spPr>
          <a:xfrm>
            <a:off x="3681161" y="10610576"/>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982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redits 1">
    <p:spTree>
      <p:nvGrpSpPr>
        <p:cNvPr id="1" name=""/>
        <p:cNvGrpSpPr/>
        <p:nvPr/>
      </p:nvGrpSpPr>
      <p:grpSpPr>
        <a:xfrm>
          <a:off x="0" y="0"/>
          <a:ext cx="0" cy="0"/>
          <a:chOff x="0" y="0"/>
          <a:chExt cx="0" cy="0"/>
        </a:xfrm>
      </p:grpSpPr>
      <p:sp>
        <p:nvSpPr>
          <p:cNvPr id="8" name="Marcador de texto 7"/>
          <p:cNvSpPr>
            <a:spLocks noGrp="1"/>
          </p:cNvSpPr>
          <p:nvPr>
            <p:ph type="body" sz="quarter" idx="18" hasCustomPrompt="1"/>
          </p:nvPr>
        </p:nvSpPr>
        <p:spPr>
          <a:xfrm>
            <a:off x="2749931" y="6656893"/>
            <a:ext cx="18884134" cy="3703246"/>
          </a:xfrm>
        </p:spPr>
        <p:txBody>
          <a:bodyPr anchor="t">
            <a:noAutofit/>
          </a:bodyPr>
          <a:lstStyle>
            <a:lvl1pPr marL="0" indent="0" algn="ctr">
              <a:lnSpc>
                <a:spcPct val="90000"/>
              </a:lnSpc>
              <a:buNone/>
              <a:defRPr sz="4266" baseline="0">
                <a:solidFill>
                  <a:srgbClr val="5B5B5B"/>
                </a:solidFill>
              </a:defRPr>
            </a:lvl1pPr>
          </a:lstStyle>
          <a:p>
            <a:pPr lvl="0"/>
            <a:r>
              <a:rPr lang="en-US" dirty="0"/>
              <a:t>Attributions:</a:t>
            </a:r>
          </a:p>
          <a:p>
            <a:pPr lvl="0"/>
            <a:r>
              <a:rPr lang="en-US" dirty="0"/>
              <a:t>Author 1, Author 2, Author 3, Author 4, etc.</a:t>
            </a:r>
          </a:p>
        </p:txBody>
      </p:sp>
      <p:sp>
        <p:nvSpPr>
          <p:cNvPr id="2" name="Título 1"/>
          <p:cNvSpPr>
            <a:spLocks noGrp="1"/>
          </p:cNvSpPr>
          <p:nvPr>
            <p:ph type="title" hasCustomPrompt="1"/>
          </p:nvPr>
        </p:nvSpPr>
        <p:spPr>
          <a:xfrm>
            <a:off x="2189513" y="4422426"/>
            <a:ext cx="20004978" cy="2286000"/>
          </a:xfrm>
        </p:spPr>
        <p:txBody>
          <a:bodyPr anchor="b"/>
          <a:lstStyle>
            <a:lvl1pPr algn="ctr">
              <a:defRPr sz="7466"/>
            </a:lvl1p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
        <p:nvSpPr>
          <p:cNvPr id="12" name="Marcador de texto 19"/>
          <p:cNvSpPr>
            <a:spLocks noGrp="1"/>
          </p:cNvSpPr>
          <p:nvPr>
            <p:ph type="body" sz="quarter" idx="17" hasCustomPrompt="1"/>
          </p:nvPr>
        </p:nvSpPr>
        <p:spPr>
          <a:xfrm>
            <a:off x="11411587" y="-109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Tree>
    <p:extLst>
      <p:ext uri="{BB962C8B-B14F-4D97-AF65-F5344CB8AC3E}">
        <p14:creationId xmlns:p14="http://schemas.microsoft.com/office/powerpoint/2010/main" val="2760019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er 2">
    <p:spTree>
      <p:nvGrpSpPr>
        <p:cNvPr id="1" name=""/>
        <p:cNvGrpSpPr/>
        <p:nvPr/>
      </p:nvGrpSpPr>
      <p:grpSpPr>
        <a:xfrm>
          <a:off x="0" y="0"/>
          <a:ext cx="0" cy="0"/>
          <a:chOff x="0" y="0"/>
          <a:chExt cx="0" cy="0"/>
        </a:xfrm>
      </p:grpSpPr>
      <p:sp>
        <p:nvSpPr>
          <p:cNvPr id="13" name="Marcador de posición de imagen 13"/>
          <p:cNvSpPr>
            <a:spLocks noGrp="1"/>
          </p:cNvSpPr>
          <p:nvPr>
            <p:ph type="pic" sz="quarter" idx="13" hasCustomPrompt="1"/>
          </p:nvPr>
        </p:nvSpPr>
        <p:spPr>
          <a:xfrm>
            <a:off x="0" y="11627557"/>
            <a:ext cx="24384000" cy="2088442"/>
          </a:xfrm>
        </p:spPr>
        <p:txBody>
          <a:bodyPr>
            <a:normAutofit/>
          </a:bodyPr>
          <a:lstStyle>
            <a:lvl1pPr marL="0" indent="0" algn="ctr">
              <a:buNone/>
              <a:defRPr sz="5334"/>
            </a:lvl1pPr>
          </a:lstStyle>
          <a:p>
            <a:r>
              <a:rPr lang="en-US" dirty="0"/>
              <a:t>Click the icon below to add an image of your choice.</a:t>
            </a:r>
          </a:p>
        </p:txBody>
      </p:sp>
      <p:sp>
        <p:nvSpPr>
          <p:cNvPr id="2" name="Título 1"/>
          <p:cNvSpPr>
            <a:spLocks noGrp="1"/>
          </p:cNvSpPr>
          <p:nvPr>
            <p:ph type="title" hasCustomPrompt="1"/>
          </p:nvPr>
        </p:nvSpPr>
        <p:spPr>
          <a:xfrm>
            <a:off x="1219200" y="3897551"/>
            <a:ext cx="21945600" cy="4109114"/>
          </a:xfrm>
        </p:spPr>
        <p:txBody>
          <a:bodyPr anchor="ctr"/>
          <a:lstStyle>
            <a:lvl1pPr algn="ctr">
              <a:lnSpc>
                <a:spcPct val="90000"/>
              </a:lnSpc>
              <a:defRPr sz="11734"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052524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CB3A64B5-0EBF-4FDB-9081-6F460CBDB670}"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78715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er 3">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706534"/>
            <a:ext cx="21945600" cy="2286000"/>
          </a:xfrm>
        </p:spPr>
        <p:txBody>
          <a:bodyPr/>
          <a:lstStyle>
            <a:lvl1pPr algn="ctr">
              <a:defRPr baseline="0"/>
            </a:lvl1pPr>
          </a:lstStyle>
          <a:p>
            <a:r>
              <a:rPr lang="en-US" dirty="0"/>
              <a:t>Centered Idea or Presentation Opener</a:t>
            </a:r>
          </a:p>
        </p:txBody>
      </p:sp>
      <p:sp>
        <p:nvSpPr>
          <p:cNvPr id="3" name="Marcador de fecha 2"/>
          <p:cNvSpPr>
            <a:spLocks noGrp="1"/>
          </p:cNvSpPr>
          <p:nvPr>
            <p:ph type="dt" sz="half" idx="10"/>
          </p:nvPr>
        </p:nvSpPr>
        <p:spPr/>
        <p:txBody>
          <a:bodyPr/>
          <a:lstStyle/>
          <a:p>
            <a:fld id="{CB3A64B5-0EBF-4FDB-9081-6F460CBDB670}" type="datetimeFigureOut">
              <a:rPr lang="en-US" smtClean="0"/>
              <a:t>4/12/2019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5066230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4/12/2019</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 id="2147484807" r:id="rId13"/>
    <p:sldLayoutId id="2147484808" r:id="rId14"/>
    <p:sldLayoutId id="2147484809" r:id="rId15"/>
    <p:sldLayoutId id="2147484810" r:id="rId16"/>
    <p:sldLayoutId id="2147484811" r:id="rId17"/>
    <p:sldLayoutId id="2147484812" r:id="rId18"/>
    <p:sldLayoutId id="2147484813" r:id="rId19"/>
    <p:sldLayoutId id="2147484814" r:id="rId20"/>
    <p:sldLayoutId id="2147484815" r:id="rId21"/>
    <p:sldLayoutId id="2147484816" r:id="rId22"/>
    <p:sldLayoutId id="2147484817" r:id="rId23"/>
    <p:sldLayoutId id="2147484818" r:id="rId24"/>
    <p:sldLayoutId id="2147484819" r:id="rId25"/>
    <p:sldLayoutId id="2147484820" r:id="rId26"/>
    <p:sldLayoutId id="2147484821" r:id="rId27"/>
    <p:sldLayoutId id="2147484822" r:id="rId28"/>
    <p:sldLayoutId id="2147484823" r:id="rId29"/>
    <p:sldLayoutId id="2147484824" r:id="rId30"/>
    <p:sldLayoutId id="2147484825" r:id="rId31"/>
    <p:sldLayoutId id="2147484826" r:id="rId32"/>
    <p:sldLayoutId id="2147484827" r:id="rId33"/>
    <p:sldLayoutId id="2147484828" r:id="rId34"/>
    <p:sldLayoutId id="2147484829" r:id="rId35"/>
    <p:sldLayoutId id="2147484830" r:id="rId36"/>
    <p:sldLayoutId id="2147484831" r:id="rId37"/>
    <p:sldLayoutId id="2147484832" r:id="rId38"/>
    <p:sldLayoutId id="2147484833" r:id="rId39"/>
    <p:sldLayoutId id="2147484834" r:id="rId40"/>
    <p:sldLayoutId id="2147484835" r:id="rId41"/>
    <p:sldLayoutId id="2147484836" r:id="rId42"/>
    <p:sldLayoutId id="2147484837" r:id="rId43"/>
    <p:sldLayoutId id="2147484838" r:id="rId44"/>
    <p:sldLayoutId id="2147484839" r:id="rId45"/>
    <p:sldLayoutId id="2147484840" r:id="rId46"/>
    <p:sldLayoutId id="2147484841" r:id="rId47"/>
    <p:sldLayoutId id="2147484842" r:id="rId48"/>
    <p:sldLayoutId id="2147484843" r:id="rId49"/>
    <p:sldLayoutId id="2147484844" r:id="rId50"/>
    <p:sldLayoutId id="2147484845" r:id="rId51"/>
    <p:sldLayoutId id="2147484846" r:id="rId52"/>
    <p:sldLayoutId id="2147484874" r:id="rId53"/>
    <p:sldLayoutId id="2147484847" r:id="rId54"/>
    <p:sldLayoutId id="2147484848" r:id="rId55"/>
    <p:sldLayoutId id="2147484849" r:id="rId56"/>
    <p:sldLayoutId id="2147484850" r:id="rId57"/>
    <p:sldLayoutId id="2147484851" r:id="rId58"/>
    <p:sldLayoutId id="2147484852" r:id="rId59"/>
    <p:sldLayoutId id="2147484853" r:id="rId60"/>
    <p:sldLayoutId id="2147484854" r:id="rId61"/>
    <p:sldLayoutId id="2147484855" r:id="rId62"/>
    <p:sldLayoutId id="2147484873" r:id="rId63"/>
    <p:sldLayoutId id="2147484856" r:id="rId64"/>
    <p:sldLayoutId id="2147484857" r:id="rId65"/>
    <p:sldLayoutId id="2147484858" r:id="rId66"/>
    <p:sldLayoutId id="2147484859" r:id="rId67"/>
    <p:sldLayoutId id="2147484860" r:id="rId68"/>
    <p:sldLayoutId id="2147484861" r:id="rId69"/>
    <p:sldLayoutId id="2147484862" r:id="rId70"/>
    <p:sldLayoutId id="2147484863" r:id="rId71"/>
    <p:sldLayoutId id="2147484864" r:id="rId72"/>
    <p:sldLayoutId id="2147484865" r:id="rId73"/>
    <p:sldLayoutId id="2147484866" r:id="rId74"/>
    <p:sldLayoutId id="2147484867" r:id="rId75"/>
    <p:sldLayoutId id="2147484868" r:id="rId76"/>
    <p:sldLayoutId id="2147484869" r:id="rId77"/>
    <p:sldLayoutId id="2147484870" r:id="rId78"/>
    <p:sldLayoutId id="2147484871" r:id="rId79"/>
    <p:sldLayoutId id="2147484872" r:id="rId80"/>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extension.psu.edu/spotted-lanternfly"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DD8DB879-0822-410C-8A7E-492A796FF89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5: Controlling Spotted Lanternfly on Your Property">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5: Controlling Spotted Lanternfly on Your Property</a:t>
            </a:r>
            <a:endParaRPr lang="en-US" sz="8800" dirty="0">
              <a:solidFill>
                <a:schemeClr val="bg1"/>
              </a:solidFill>
            </a:endParaRPr>
          </a:p>
        </p:txBody>
      </p:sp>
    </p:spTree>
    <p:extLst>
      <p:ext uri="{BB962C8B-B14F-4D97-AF65-F5344CB8AC3E}">
        <p14:creationId xmlns:p14="http://schemas.microsoft.com/office/powerpoint/2010/main" val="405543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descr="Banded tree with dead spotted lanternfly stuck to band.">
            <a:extLst>
              <a:ext uri="{FF2B5EF4-FFF2-40B4-BE49-F238E27FC236}">
                <a16:creationId xmlns:a16="http://schemas.microsoft.com/office/drawing/2014/main" id="{DEBFBC3D-6BB5-4C9E-BCCB-679B9AD4F0D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Slide Text">
            <a:extLst>
              <a:ext uri="{FF2B5EF4-FFF2-40B4-BE49-F238E27FC236}">
                <a16:creationId xmlns:a16="http://schemas.microsoft.com/office/drawing/2014/main" id="{E34B815E-6435-495D-8051-6270CE761C71}"/>
              </a:ext>
            </a:extLst>
          </p:cNvPr>
          <p:cNvSpPr>
            <a:spLocks noGrp="1"/>
          </p:cNvSpPr>
          <p:nvPr>
            <p:ph type="body" sz="quarter" idx="18"/>
          </p:nvPr>
        </p:nvSpPr>
        <p:spPr/>
        <p:txBody>
          <a:bodyPr/>
          <a:lstStyle/>
          <a:p>
            <a:pPr marL="1143000" indent="-1143000">
              <a:buClr>
                <a:srgbClr val="F47D00"/>
              </a:buClr>
              <a:buFont typeface="Wingdings" panose="05000000000000000000" pitchFamily="2" charset="2"/>
              <a:buChar char="§"/>
            </a:pPr>
            <a:r>
              <a:rPr lang="en-US" dirty="0"/>
              <a:t>Trap tree method using Ailanthus (tree-of-heaven)</a:t>
            </a:r>
          </a:p>
          <a:p>
            <a:pPr marL="1143000" indent="-1143000">
              <a:buClr>
                <a:srgbClr val="F47D00"/>
              </a:buClr>
              <a:buFont typeface="Wingdings" panose="05000000000000000000" pitchFamily="2" charset="2"/>
              <a:buChar char="§"/>
            </a:pPr>
            <a:r>
              <a:rPr lang="en-US" dirty="0"/>
              <a:t>Tree banding</a:t>
            </a:r>
          </a:p>
          <a:p>
            <a:pPr marL="1143000" indent="-1143000">
              <a:buClr>
                <a:srgbClr val="F47D00"/>
              </a:buClr>
              <a:buFont typeface="Wingdings" panose="05000000000000000000" pitchFamily="2" charset="2"/>
              <a:buChar char="§"/>
            </a:pPr>
            <a:r>
              <a:rPr lang="en-US" dirty="0"/>
              <a:t>Insecticides</a:t>
            </a:r>
          </a:p>
        </p:txBody>
      </p:sp>
      <p:sp>
        <p:nvSpPr>
          <p:cNvPr id="5" name="Spotted Lanternfly Management">
            <a:extLst>
              <a:ext uri="{FF2B5EF4-FFF2-40B4-BE49-F238E27FC236}">
                <a16:creationId xmlns:a16="http://schemas.microsoft.com/office/drawing/2014/main" id="{84B4E47A-36E6-40F8-A618-2FAE2F60629C}"/>
              </a:ext>
            </a:extLst>
          </p:cNvPr>
          <p:cNvSpPr>
            <a:spLocks noGrp="1"/>
          </p:cNvSpPr>
          <p:nvPr>
            <p:ph type="title"/>
          </p:nvPr>
        </p:nvSpPr>
        <p:spPr/>
        <p:txBody>
          <a:bodyPr/>
          <a:lstStyle/>
          <a:p>
            <a:r>
              <a:rPr lang="en-US" sz="6900" dirty="0"/>
              <a:t>Spotted Lanternfly Management</a:t>
            </a:r>
          </a:p>
        </p:txBody>
      </p:sp>
      <p:sp>
        <p:nvSpPr>
          <p:cNvPr id="7" name="Decorative" descr="Decorative">
            <a:extLst>
              <a:ext uri="{FF2B5EF4-FFF2-40B4-BE49-F238E27FC236}">
                <a16:creationId xmlns:a16="http://schemas.microsoft.com/office/drawing/2014/main" id="{B359F5B3-2EEA-4453-A8B5-E6BF145A8E8B}"/>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343250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 Right" descr="Adult spotted lanternflies on branches of ailanthus (tree-of">
            <a:extLst>
              <a:ext uri="{FF2B5EF4-FFF2-40B4-BE49-F238E27FC236}">
                <a16:creationId xmlns:a16="http://schemas.microsoft.com/office/drawing/2014/main" id="{BEED7C1E-FD79-4D5E-9B58-37FF2D762FE5}"/>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pic>
        <p:nvPicPr>
          <p:cNvPr id="12" name="Picture - Left" descr="Ailanthus (tree-of-heaven) with swarm of spotted lanternfly on bark.">
            <a:extLst>
              <a:ext uri="{FF2B5EF4-FFF2-40B4-BE49-F238E27FC236}">
                <a16:creationId xmlns:a16="http://schemas.microsoft.com/office/drawing/2014/main" id="{D8E08F94-4386-4FF9-98A4-C36705D3EB61}"/>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0" y="2"/>
            <a:ext cx="12192000" cy="12979256"/>
          </a:xfrm>
        </p:spPr>
      </p:pic>
      <p:sp>
        <p:nvSpPr>
          <p:cNvPr id="6" name="Spotted lanternfly and ailanthus (tree-of-heaven)">
            <a:extLst>
              <a:ext uri="{FF2B5EF4-FFF2-40B4-BE49-F238E27FC236}">
                <a16:creationId xmlns:a16="http://schemas.microsoft.com/office/drawing/2014/main" id="{A9C9CC98-94A9-4302-8049-9BDCD8B55389}"/>
              </a:ext>
            </a:extLst>
          </p:cNvPr>
          <p:cNvSpPr>
            <a:spLocks noGrp="1"/>
          </p:cNvSpPr>
          <p:nvPr>
            <p:ph type="title"/>
          </p:nvPr>
        </p:nvSpPr>
        <p:spPr>
          <a:xfrm>
            <a:off x="0" y="11709213"/>
            <a:ext cx="24384000" cy="1126538"/>
          </a:xfrm>
          <a:solidFill>
            <a:srgbClr val="FFFFFF">
              <a:alpha val="69804"/>
            </a:srgbClr>
          </a:solidFill>
        </p:spPr>
        <p:txBody>
          <a:bodyPr anchor="ctr"/>
          <a:lstStyle/>
          <a:p>
            <a:r>
              <a:rPr lang="en-US" dirty="0"/>
              <a:t> Spotted lanternfly and ailanthus (tree-of-heaven)</a:t>
            </a:r>
          </a:p>
        </p:txBody>
      </p:sp>
      <p:sp>
        <p:nvSpPr>
          <p:cNvPr id="8" name="Decorative" descr="Decorative">
            <a:extLst>
              <a:ext uri="{FF2B5EF4-FFF2-40B4-BE49-F238E27FC236}">
                <a16:creationId xmlns:a16="http://schemas.microsoft.com/office/drawing/2014/main" id="{4C436BE6-9268-4810-93C7-28B4D45CCB56}"/>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394755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Text">
            <a:extLst>
              <a:ext uri="{FF2B5EF4-FFF2-40B4-BE49-F238E27FC236}">
                <a16:creationId xmlns:a16="http://schemas.microsoft.com/office/drawing/2014/main" id="{33401DB8-C2FE-4FB2-BBEE-92B400566B4E}"/>
              </a:ext>
            </a:extLst>
          </p:cNvPr>
          <p:cNvSpPr>
            <a:spLocks noGrp="1"/>
          </p:cNvSpPr>
          <p:nvPr>
            <p:ph type="body" sz="quarter" idx="18"/>
          </p:nvPr>
        </p:nvSpPr>
        <p:spPr>
          <a:xfrm>
            <a:off x="12192001" y="2507332"/>
            <a:ext cx="11514666" cy="10273333"/>
          </a:xfrm>
        </p:spPr>
        <p:txBody>
          <a:bodyPr/>
          <a:lstStyle/>
          <a:p>
            <a:r>
              <a:rPr lang="en-US" sz="5400" b="1" dirty="0"/>
              <a:t>1. </a:t>
            </a:r>
            <a:r>
              <a:rPr lang="en-US" sz="5400" dirty="0"/>
              <a:t>Kill most tree-of-heaven on</a:t>
            </a:r>
            <a:br>
              <a:rPr lang="en-US" sz="5400" dirty="0"/>
            </a:br>
            <a:r>
              <a:rPr lang="en-US" sz="5400" dirty="0"/>
              <a:t>    the property.</a:t>
            </a:r>
            <a:endParaRPr lang="en-US" sz="5400" b="1" dirty="0"/>
          </a:p>
          <a:p>
            <a:r>
              <a:rPr lang="en-US" sz="5400" b="1" dirty="0"/>
              <a:t>2. </a:t>
            </a:r>
            <a:r>
              <a:rPr lang="en-US" sz="5400" dirty="0"/>
              <a:t>Treat remaining tree-of</a:t>
            </a:r>
            <a:br>
              <a:rPr lang="en-US" sz="5400" dirty="0"/>
            </a:br>
            <a:r>
              <a:rPr lang="en-US" sz="5400" dirty="0"/>
              <a:t>    heaven (the traps trees)</a:t>
            </a:r>
            <a:br>
              <a:rPr lang="en-US" sz="5400" dirty="0"/>
            </a:br>
            <a:r>
              <a:rPr lang="en-US" sz="5400" dirty="0"/>
              <a:t>    with systemic pesticide.</a:t>
            </a:r>
            <a:endParaRPr lang="en-US" sz="5400" b="1" dirty="0"/>
          </a:p>
          <a:p>
            <a:r>
              <a:rPr lang="en-US" sz="5400" b="1" dirty="0"/>
              <a:t>3. </a:t>
            </a:r>
            <a:r>
              <a:rPr lang="en-US" sz="5400" dirty="0"/>
              <a:t>Spotted lanternfly feed on</a:t>
            </a:r>
            <a:br>
              <a:rPr lang="en-US" sz="5400" dirty="0"/>
            </a:br>
            <a:r>
              <a:rPr lang="en-US" sz="5400" dirty="0"/>
              <a:t>    the trap trees and die.</a:t>
            </a:r>
            <a:endParaRPr lang="en-US" sz="5400" b="1" dirty="0"/>
          </a:p>
          <a:p>
            <a:pPr>
              <a:spcBef>
                <a:spcPts val="3600"/>
              </a:spcBef>
            </a:pPr>
            <a:r>
              <a:rPr lang="en-US" sz="4800" b="1" dirty="0"/>
              <a:t>Visit </a:t>
            </a:r>
            <a:r>
              <a:rPr lang="en-US" sz="4800" b="1" dirty="0">
                <a:hlinkClick r:id="rId3"/>
              </a:rPr>
              <a:t>https://extension.psu.edu/spotted-lanternfly</a:t>
            </a:r>
            <a:r>
              <a:rPr lang="en-US" sz="4800" b="1" dirty="0"/>
              <a:t> for information on identifying tree-of-heaven and using the trap tree method.</a:t>
            </a:r>
          </a:p>
          <a:p>
            <a:endParaRPr lang="en-US" dirty="0"/>
          </a:p>
        </p:txBody>
      </p:sp>
      <p:pic>
        <p:nvPicPr>
          <p:cNvPr id="8" name="Picture" descr="Dead spotted lanternflies at the bottom of a &quot;trap tree&quot;.">
            <a:extLst>
              <a:ext uri="{FF2B5EF4-FFF2-40B4-BE49-F238E27FC236}">
                <a16:creationId xmlns:a16="http://schemas.microsoft.com/office/drawing/2014/main" id="{A1003C16-577C-4E7E-8265-50B0466A78F6}"/>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rot="5400000">
            <a:off x="1220788" y="2503488"/>
            <a:ext cx="10274300" cy="10280650"/>
          </a:xfrm>
        </p:spPr>
      </p:pic>
      <p:sp>
        <p:nvSpPr>
          <p:cNvPr id="4" name="Spotted Lanternfly Management: Trap Tree Method">
            <a:extLst>
              <a:ext uri="{FF2B5EF4-FFF2-40B4-BE49-F238E27FC236}">
                <a16:creationId xmlns:a16="http://schemas.microsoft.com/office/drawing/2014/main" id="{0839C32B-8065-4789-9953-30B304C1922E}"/>
              </a:ext>
            </a:extLst>
          </p:cNvPr>
          <p:cNvSpPr>
            <a:spLocks noGrp="1"/>
          </p:cNvSpPr>
          <p:nvPr>
            <p:ph type="title"/>
          </p:nvPr>
        </p:nvSpPr>
        <p:spPr/>
        <p:txBody>
          <a:bodyPr/>
          <a:lstStyle/>
          <a:p>
            <a:r>
              <a:rPr lang="en-US" sz="6500" dirty="0"/>
              <a:t>Spotted Lanternfly Management: Trap Tree Method</a:t>
            </a:r>
          </a:p>
        </p:txBody>
      </p:sp>
      <p:sp>
        <p:nvSpPr>
          <p:cNvPr id="5" name="Decorative" descr="Decorative">
            <a:extLst>
              <a:ext uri="{FF2B5EF4-FFF2-40B4-BE49-F238E27FC236}">
                <a16:creationId xmlns:a16="http://schemas.microsoft.com/office/drawing/2014/main" id="{6475B76C-2F8D-4370-8CB8-6B64CA31B05F}"/>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41794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 Lower Right" descr="Banded trees alongside a road.">
            <a:extLst>
              <a:ext uri="{FF2B5EF4-FFF2-40B4-BE49-F238E27FC236}">
                <a16:creationId xmlns:a16="http://schemas.microsoft.com/office/drawing/2014/main" id="{4F12BC31-F88E-4998-9C6F-3A7C412EE314}"/>
              </a:ext>
            </a:extLst>
          </p:cNvPr>
          <p:cNvPicPr>
            <a:picLocks noGrp="1" noChangeAspect="1"/>
          </p:cNvPicPr>
          <p:nvPr>
            <p:ph type="pic" idx="14"/>
          </p:nvPr>
        </p:nvPicPr>
        <p:blipFill rotWithShape="1">
          <a:blip r:embed="rId3" cstate="email">
            <a:extLst>
              <a:ext uri="{28A0092B-C50C-407E-A947-70E740481C1C}">
                <a14:useLocalDpi xmlns:a14="http://schemas.microsoft.com/office/drawing/2010/main"/>
              </a:ext>
            </a:extLst>
          </a:blip>
          <a:srcRect l="90" r="90"/>
          <a:stretch/>
        </p:blipFill>
        <p:spPr/>
      </p:pic>
      <p:pic>
        <p:nvPicPr>
          <p:cNvPr id="12" name="Picture - Upper Right" descr="A banded tree with dead spotted lanternflies attached to the band. ">
            <a:extLst>
              <a:ext uri="{FF2B5EF4-FFF2-40B4-BE49-F238E27FC236}">
                <a16:creationId xmlns:a16="http://schemas.microsoft.com/office/drawing/2014/main" id="{1C10A4ED-FB24-4E04-A2DA-DDC588F9AFC2}"/>
              </a:ext>
            </a:extLst>
          </p:cNvPr>
          <p:cNvPicPr>
            <a:picLocks noGrp="1" noChangeAspect="1"/>
          </p:cNvPicPr>
          <p:nvPr>
            <p:ph type="pic" idx="13"/>
          </p:nvPr>
        </p:nvPicPr>
        <p:blipFill>
          <a:blip r:embed="rId4" cstate="email">
            <a:extLst>
              <a:ext uri="{28A0092B-C50C-407E-A947-70E740481C1C}">
                <a14:useLocalDpi xmlns:a14="http://schemas.microsoft.com/office/drawing/2010/main"/>
              </a:ext>
            </a:extLst>
          </a:blip>
          <a:srcRect/>
          <a:stretch>
            <a:fillRect/>
          </a:stretch>
        </p:blipFill>
        <p:spPr/>
      </p:pic>
      <p:pic>
        <p:nvPicPr>
          <p:cNvPr id="6" name="Picture - Left" descr="Close up image of a banded tree with dead spotted lanternflies attached to the band. ">
            <a:extLst>
              <a:ext uri="{FF2B5EF4-FFF2-40B4-BE49-F238E27FC236}">
                <a16:creationId xmlns:a16="http://schemas.microsoft.com/office/drawing/2014/main" id="{819E3E58-2DFC-49FB-8A4D-4C93CC7B6DC0}"/>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1" r="1"/>
          <a:stretch/>
        </p:blipFill>
        <p:spPr/>
      </p:pic>
      <p:cxnSp>
        <p:nvCxnSpPr>
          <p:cNvPr id="19" name="Decorative" descr="Decorative">
            <a:extLst>
              <a:ext uri="{FF2B5EF4-FFF2-40B4-BE49-F238E27FC236}">
                <a16:creationId xmlns:a16="http://schemas.microsoft.com/office/drawing/2014/main" id="{AF691E87-1D61-48FF-8166-264AE7F07328}"/>
              </a:ext>
            </a:extLst>
          </p:cNvPr>
          <p:cNvCxnSpPr>
            <a:cxnSpLocks/>
          </p:cNvCxnSpPr>
          <p:nvPr/>
        </p:nvCxnSpPr>
        <p:spPr>
          <a:xfrm>
            <a:off x="12227648" y="6858000"/>
            <a:ext cx="12537352" cy="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Decorative" descr="Decorative">
            <a:extLst>
              <a:ext uri="{FF2B5EF4-FFF2-40B4-BE49-F238E27FC236}">
                <a16:creationId xmlns:a16="http://schemas.microsoft.com/office/drawing/2014/main" id="{BD54721F-3944-4718-8DD3-BCD66AEE419F}"/>
              </a:ext>
            </a:extLst>
          </p:cNvPr>
          <p:cNvCxnSpPr>
            <a:cxnSpLocks/>
          </p:cNvCxnSpPr>
          <p:nvPr/>
        </p:nvCxnSpPr>
        <p:spPr>
          <a:xfrm>
            <a:off x="12227648" y="-133350"/>
            <a:ext cx="0" cy="14039850"/>
          </a:xfrm>
          <a:prstGeom prst="line">
            <a:avLst/>
          </a:prstGeom>
          <a:ln w="1016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Decorative" descr="Decorative">
            <a:extLst>
              <a:ext uri="{FF2B5EF4-FFF2-40B4-BE49-F238E27FC236}">
                <a16:creationId xmlns:a16="http://schemas.microsoft.com/office/drawing/2014/main" id="{0ECC266E-E9E5-4862-A17E-CC5004B96CCC}"/>
              </a:ext>
            </a:extLst>
          </p:cNvPr>
          <p:cNvSpPr>
            <a:spLocks noGrp="1"/>
          </p:cNvSpPr>
          <p:nvPr>
            <p:ph type="body" sz="quarter" idx="17"/>
          </p:nvPr>
        </p:nvSpPr>
        <p:spPr>
          <a:solidFill>
            <a:srgbClr val="F47D00"/>
          </a:solidFill>
        </p:spPr>
        <p:txBody>
          <a:bodyPr/>
          <a:lstStyle/>
          <a:p>
            <a:endParaRPr lang="en-US" dirty="0"/>
          </a:p>
        </p:txBody>
      </p:sp>
      <p:sp>
        <p:nvSpPr>
          <p:cNvPr id="22" name="Spotted Lanternfly Management: Tree Banding">
            <a:extLst>
              <a:ext uri="{FF2B5EF4-FFF2-40B4-BE49-F238E27FC236}">
                <a16:creationId xmlns:a16="http://schemas.microsoft.com/office/drawing/2014/main" id="{E7E835A2-BC1B-4770-919B-12B049894D10}"/>
              </a:ext>
            </a:extLst>
          </p:cNvPr>
          <p:cNvSpPr>
            <a:spLocks noGrp="1"/>
          </p:cNvSpPr>
          <p:nvPr>
            <p:ph type="title"/>
          </p:nvPr>
        </p:nvSpPr>
        <p:spPr>
          <a:xfrm>
            <a:off x="0" y="11730984"/>
            <a:ext cx="24398258" cy="1126538"/>
          </a:xfrm>
          <a:solidFill>
            <a:srgbClr val="FFFFFF">
              <a:alpha val="69804"/>
            </a:srgbClr>
          </a:solidFill>
        </p:spPr>
        <p:txBody>
          <a:bodyPr/>
          <a:lstStyle/>
          <a:p>
            <a:r>
              <a:rPr lang="en-US" dirty="0"/>
              <a:t> Spotted Lanternfly Management: Tree Banding</a:t>
            </a:r>
          </a:p>
        </p:txBody>
      </p:sp>
    </p:spTree>
    <p:extLst>
      <p:ext uri="{BB962C8B-B14F-4D97-AF65-F5344CB8AC3E}">
        <p14:creationId xmlns:p14="http://schemas.microsoft.com/office/powerpoint/2010/main" val="307611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Decorative" descr="Decorative">
            <a:extLst>
              <a:ext uri="{FF2B5EF4-FFF2-40B4-BE49-F238E27FC236}">
                <a16:creationId xmlns:a16="http://schemas.microsoft.com/office/drawing/2014/main" id="{9ED1FDF4-BDAA-4421-BA01-CDB467B6483C}"/>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11" name="Recommendations are in this publication on the Penn State Extension website. Read the label first!">
            <a:extLst>
              <a:ext uri="{FF2B5EF4-FFF2-40B4-BE49-F238E27FC236}">
                <a16:creationId xmlns:a16="http://schemas.microsoft.com/office/drawing/2014/main" id="{F4D9B754-DF9D-432D-BC34-F9BE0E15917D}"/>
              </a:ext>
            </a:extLst>
          </p:cNvPr>
          <p:cNvSpPr txBox="1">
            <a:spLocks/>
          </p:cNvSpPr>
          <p:nvPr/>
        </p:nvSpPr>
        <p:spPr>
          <a:xfrm>
            <a:off x="1219195" y="11249547"/>
            <a:ext cx="21945602" cy="807230"/>
          </a:xfrm>
          <a:prstGeom prst="rect">
            <a:avLst/>
          </a:prstGeom>
        </p:spPr>
        <p:txBody>
          <a:bodyPr vert="horz" lIns="91440" tIns="45720" rIns="91440" bIns="45720" rtlCol="0" anchor="b">
            <a:noAutofit/>
          </a:bodyPr>
          <a:lstStyle>
            <a:lvl1pPr algn="l" defTabSz="1219170" rtl="0" eaLnBrk="1" latinLnBrk="0" hangingPunct="1">
              <a:spcBef>
                <a:spcPct val="0"/>
              </a:spcBef>
              <a:buNone/>
              <a:defRPr sz="8534" b="1" kern="1200" baseline="0">
                <a:solidFill>
                  <a:schemeClr val="tx1"/>
                </a:solidFill>
                <a:latin typeface="+mj-lt"/>
                <a:ea typeface="+mj-ea"/>
                <a:cs typeface="+mj-cs"/>
              </a:defRPr>
            </a:lvl1pPr>
          </a:lstStyle>
          <a:p>
            <a:r>
              <a:rPr lang="en-US" sz="3600" dirty="0"/>
              <a:t>Recommendations are in this publication on the Penn State Extension website. Read the label first!</a:t>
            </a:r>
          </a:p>
        </p:txBody>
      </p:sp>
      <p:sp>
        <p:nvSpPr>
          <p:cNvPr id="8" name="Spotted Lanternfly Management: Insecticide">
            <a:extLst>
              <a:ext uri="{FF2B5EF4-FFF2-40B4-BE49-F238E27FC236}">
                <a16:creationId xmlns:a16="http://schemas.microsoft.com/office/drawing/2014/main" id="{3A1839D7-7FE4-427B-B46C-2B7037B10C2B}"/>
              </a:ext>
            </a:extLst>
          </p:cNvPr>
          <p:cNvSpPr>
            <a:spLocks noGrp="1"/>
          </p:cNvSpPr>
          <p:nvPr>
            <p:ph type="title"/>
          </p:nvPr>
        </p:nvSpPr>
        <p:spPr>
          <a:xfrm>
            <a:off x="1219203" y="9788346"/>
            <a:ext cx="21945602" cy="1522128"/>
          </a:xfrm>
        </p:spPr>
        <p:txBody>
          <a:bodyPr anchor="b"/>
          <a:lstStyle/>
          <a:p>
            <a:r>
              <a:rPr lang="en-US" sz="7000" dirty="0"/>
              <a:t>Spotted Lanternfly Management: Insecticide</a:t>
            </a:r>
          </a:p>
        </p:txBody>
      </p:sp>
      <p:pic>
        <p:nvPicPr>
          <p:cNvPr id="6" name="Picture" descr="Spotted Lanternfly Management for Homeowners image.">
            <a:extLst>
              <a:ext uri="{FF2B5EF4-FFF2-40B4-BE49-F238E27FC236}">
                <a16:creationId xmlns:a16="http://schemas.microsoft.com/office/drawing/2014/main" id="{276951D7-B79D-4C08-B2B4-5914DBF5114D}"/>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15993" t="-3455" r="-18687" b="-3487"/>
          <a:stretch/>
        </p:blipFill>
        <p:spPr>
          <a:xfrm>
            <a:off x="0" y="121920"/>
            <a:ext cx="24384000" cy="10353792"/>
          </a:xfrm>
        </p:spPr>
      </p:pic>
    </p:spTree>
    <p:extLst>
      <p:ext uri="{BB962C8B-B14F-4D97-AF65-F5344CB8AC3E}">
        <p14:creationId xmlns:p14="http://schemas.microsoft.com/office/powerpoint/2010/main" val="408019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a:bodyPr>
          <a:lstStyle/>
          <a:p>
            <a:r>
              <a:rPr lang="en-US" sz="2000" dirty="0"/>
              <a:t>Unless otherwise noted, all images are courtesy of Penn State.</a:t>
            </a:r>
          </a:p>
          <a:p>
            <a:r>
              <a:rPr lang="en-US" sz="2000" dirty="0"/>
              <a:t>3.2. "20180830-APHIS-LSC-0272" by United States Department of Agriculture / </a:t>
            </a:r>
            <a:r>
              <a:rPr lang="en-US" sz="2000" dirty="0" err="1"/>
              <a:t>usdagov</a:t>
            </a:r>
            <a:r>
              <a:rPr lang="en-US" sz="2000" dirty="0"/>
              <a:t> on flickr.com has been modified (cropped) and is in the public domain</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7D00"/>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860</TotalTime>
  <Words>400</Words>
  <Application>Microsoft Office PowerPoint</Application>
  <PresentationFormat>Custom</PresentationFormat>
  <Paragraphs>39</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Wingdings</vt:lpstr>
      <vt:lpstr>PSU_16x9_1080p</vt:lpstr>
      <vt:lpstr>Spotted Lanternfly Permit Training Part 5: Controlling Spotted Lanternfly on Your Property</vt:lpstr>
      <vt:lpstr>Spotted Lanternfly Management</vt:lpstr>
      <vt:lpstr> Spotted lanternfly and ailanthus (tree-of-heaven)</vt:lpstr>
      <vt:lpstr>Spotted Lanternfly Management: Trap Tree Method</vt:lpstr>
      <vt:lpstr> Spotted Lanternfly Management: Tree Banding</vt:lpstr>
      <vt:lpstr>Spotted Lanternfly Management: Insecticide</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 </cp:lastModifiedBy>
  <cp:revision>83</cp:revision>
  <dcterms:created xsi:type="dcterms:W3CDTF">2018-10-18T14:42:45Z</dcterms:created>
  <dcterms:modified xsi:type="dcterms:W3CDTF">2019-04-12T18:17:35Z</dcterms:modified>
</cp:coreProperties>
</file>